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9" r:id="rId3"/>
    <p:sldId id="258" r:id="rId4"/>
    <p:sldId id="266" r:id="rId5"/>
    <p:sldId id="259" r:id="rId6"/>
    <p:sldId id="260" r:id="rId7"/>
    <p:sldId id="261" r:id="rId8"/>
    <p:sldId id="265" r:id="rId9"/>
    <p:sldId id="262" r:id="rId10"/>
    <p:sldId id="263" r:id="rId11"/>
    <p:sldId id="268" r:id="rId12"/>
    <p:sldId id="264" r:id="rId13"/>
    <p:sldId id="271" r:id="rId14"/>
    <p:sldId id="272"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473AE13-F604-4440-9904-D56422F26E99}" type="datetimeFigureOut">
              <a:rPr lang="en-GB" smtClean="0"/>
              <a:t>14/11/2022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2B30E0-8BF0-413C-A1F1-1613F7EF5BEE}" type="slidenum">
              <a:rPr lang="en-GB" smtClean="0"/>
              <a:t>‹#›</a:t>
            </a:fld>
            <a:endParaRPr lang="en-GB"/>
          </a:p>
        </p:txBody>
      </p:sp>
    </p:spTree>
    <p:extLst>
      <p:ext uri="{BB962C8B-B14F-4D97-AF65-F5344CB8AC3E}">
        <p14:creationId xmlns:p14="http://schemas.microsoft.com/office/powerpoint/2010/main" val="1146007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473AE13-F604-4440-9904-D56422F26E99}" type="datetimeFigureOut">
              <a:rPr lang="en-GB" smtClean="0"/>
              <a:t>14/11/2022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2B30E0-8BF0-413C-A1F1-1613F7EF5BEE}" type="slidenum">
              <a:rPr lang="en-GB" smtClean="0"/>
              <a:t>‹#›</a:t>
            </a:fld>
            <a:endParaRPr lang="en-GB"/>
          </a:p>
        </p:txBody>
      </p:sp>
    </p:spTree>
    <p:extLst>
      <p:ext uri="{BB962C8B-B14F-4D97-AF65-F5344CB8AC3E}">
        <p14:creationId xmlns:p14="http://schemas.microsoft.com/office/powerpoint/2010/main" val="7210806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473AE13-F604-4440-9904-D56422F26E99}" type="datetimeFigureOut">
              <a:rPr lang="en-GB" smtClean="0"/>
              <a:t>14/11/2022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2B30E0-8BF0-413C-A1F1-1613F7EF5BEE}" type="slidenum">
              <a:rPr lang="en-GB" smtClean="0"/>
              <a:t>‹#›</a:t>
            </a:fld>
            <a:endParaRPr lang="en-GB"/>
          </a:p>
        </p:txBody>
      </p:sp>
    </p:spTree>
    <p:extLst>
      <p:ext uri="{BB962C8B-B14F-4D97-AF65-F5344CB8AC3E}">
        <p14:creationId xmlns:p14="http://schemas.microsoft.com/office/powerpoint/2010/main" val="31429654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473AE13-F604-4440-9904-D56422F26E99}" type="datetimeFigureOut">
              <a:rPr lang="en-GB" smtClean="0"/>
              <a:t>14/11/2022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52B30E0-8BF0-413C-A1F1-1613F7EF5BEE}" type="slidenum">
              <a:rPr lang="en-GB" smtClean="0"/>
              <a:t>‹#›</a:t>
            </a:fld>
            <a:endParaRPr lang="en-GB"/>
          </a:p>
        </p:txBody>
      </p:sp>
    </p:spTree>
    <p:extLst>
      <p:ext uri="{BB962C8B-B14F-4D97-AF65-F5344CB8AC3E}">
        <p14:creationId xmlns:p14="http://schemas.microsoft.com/office/powerpoint/2010/main" val="12180057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473AE13-F604-4440-9904-D56422F26E99}" type="datetimeFigureOut">
              <a:rPr lang="en-GB" smtClean="0"/>
              <a:t>14/11/2022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52B30E0-8BF0-413C-A1F1-1613F7EF5BEE}" type="slidenum">
              <a:rPr lang="en-GB" smtClean="0"/>
              <a:t>‹#›</a:t>
            </a:fld>
            <a:endParaRPr lang="en-GB"/>
          </a:p>
        </p:txBody>
      </p:sp>
    </p:spTree>
    <p:extLst>
      <p:ext uri="{BB962C8B-B14F-4D97-AF65-F5344CB8AC3E}">
        <p14:creationId xmlns:p14="http://schemas.microsoft.com/office/powerpoint/2010/main" val="37065694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473AE13-F604-4440-9904-D56422F26E99}" type="datetimeFigureOut">
              <a:rPr lang="en-GB" smtClean="0"/>
              <a:t>14/11/2022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52B30E0-8BF0-413C-A1F1-1613F7EF5BEE}" type="slidenum">
              <a:rPr lang="en-GB" smtClean="0"/>
              <a:t>‹#›</a:t>
            </a:fld>
            <a:endParaRPr lang="en-GB"/>
          </a:p>
        </p:txBody>
      </p:sp>
    </p:spTree>
    <p:extLst>
      <p:ext uri="{BB962C8B-B14F-4D97-AF65-F5344CB8AC3E}">
        <p14:creationId xmlns:p14="http://schemas.microsoft.com/office/powerpoint/2010/main" val="15126270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473AE13-F604-4440-9904-D56422F26E99}" type="datetimeFigureOut">
              <a:rPr lang="en-GB" smtClean="0"/>
              <a:t>14/11/2022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52B30E0-8BF0-413C-A1F1-1613F7EF5BEE}" type="slidenum">
              <a:rPr lang="en-GB" smtClean="0"/>
              <a:t>‹#›</a:t>
            </a:fld>
            <a:endParaRPr lang="en-GB"/>
          </a:p>
        </p:txBody>
      </p:sp>
    </p:spTree>
    <p:extLst>
      <p:ext uri="{BB962C8B-B14F-4D97-AF65-F5344CB8AC3E}">
        <p14:creationId xmlns:p14="http://schemas.microsoft.com/office/powerpoint/2010/main" val="25566006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473AE13-F604-4440-9904-D56422F26E99}" type="datetimeFigureOut">
              <a:rPr lang="en-GB" smtClean="0"/>
              <a:t>14/11/2022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52B30E0-8BF0-413C-A1F1-1613F7EF5BEE}" type="slidenum">
              <a:rPr lang="en-GB" smtClean="0"/>
              <a:t>‹#›</a:t>
            </a:fld>
            <a:endParaRPr lang="en-GB"/>
          </a:p>
        </p:txBody>
      </p:sp>
    </p:spTree>
    <p:extLst>
      <p:ext uri="{BB962C8B-B14F-4D97-AF65-F5344CB8AC3E}">
        <p14:creationId xmlns:p14="http://schemas.microsoft.com/office/powerpoint/2010/main" val="23342723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473AE13-F604-4440-9904-D56422F26E99}" type="datetimeFigureOut">
              <a:rPr lang="en-GB" smtClean="0"/>
              <a:t>14/11/2022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52B30E0-8BF0-413C-A1F1-1613F7EF5BEE}" type="slidenum">
              <a:rPr lang="en-GB" smtClean="0"/>
              <a:t>‹#›</a:t>
            </a:fld>
            <a:endParaRPr lang="en-GB"/>
          </a:p>
        </p:txBody>
      </p:sp>
    </p:spTree>
    <p:extLst>
      <p:ext uri="{BB962C8B-B14F-4D97-AF65-F5344CB8AC3E}">
        <p14:creationId xmlns:p14="http://schemas.microsoft.com/office/powerpoint/2010/main" val="19813437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473AE13-F604-4440-9904-D56422F26E99}" type="datetimeFigureOut">
              <a:rPr lang="en-GB" smtClean="0"/>
              <a:t>14/11/2022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2B30E0-8BF0-413C-A1F1-1613F7EF5BEE}" type="slidenum">
              <a:rPr lang="en-GB" smtClean="0"/>
              <a:t>‹#›</a:t>
            </a:fld>
            <a:endParaRPr lang="en-GB"/>
          </a:p>
        </p:txBody>
      </p:sp>
    </p:spTree>
    <p:extLst>
      <p:ext uri="{BB962C8B-B14F-4D97-AF65-F5344CB8AC3E}">
        <p14:creationId xmlns:p14="http://schemas.microsoft.com/office/powerpoint/2010/main" val="8685718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473AE13-F604-4440-9904-D56422F26E99}" type="datetimeFigureOut">
              <a:rPr lang="en-GB" smtClean="0"/>
              <a:t>14/11/2022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2B30E0-8BF0-413C-A1F1-1613F7EF5BEE}" type="slidenum">
              <a:rPr lang="en-GB" smtClean="0"/>
              <a:t>‹#›</a:t>
            </a:fld>
            <a:endParaRPr lang="en-GB"/>
          </a:p>
        </p:txBody>
      </p:sp>
    </p:spTree>
    <p:extLst>
      <p:ext uri="{BB962C8B-B14F-4D97-AF65-F5344CB8AC3E}">
        <p14:creationId xmlns:p14="http://schemas.microsoft.com/office/powerpoint/2010/main" val="33743797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CFF99"/>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473AE13-F604-4440-9904-D56422F26E99}" type="datetimeFigureOut">
              <a:rPr lang="en-GB" smtClean="0"/>
              <a:t>14/11/2022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2B30E0-8BF0-413C-A1F1-1613F7EF5BEE}" type="slidenum">
              <a:rPr lang="en-GB" smtClean="0"/>
              <a:t>‹#›</a:t>
            </a:fld>
            <a:endParaRPr lang="en-GB"/>
          </a:p>
        </p:txBody>
      </p:sp>
    </p:spTree>
    <p:extLst>
      <p:ext uri="{BB962C8B-B14F-4D97-AF65-F5344CB8AC3E}">
        <p14:creationId xmlns:p14="http://schemas.microsoft.com/office/powerpoint/2010/main" val="37739991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anti-bullyingalliance.org.uk/anti-bullying-week/school-resources/primary-school-pack" TargetMode="Externa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latin typeface="Comic Sans MS" panose="030F0702030302020204" pitchFamily="66" charset="0"/>
              </a:rPr>
              <a:t> Anti Bullying Week 2022</a:t>
            </a:r>
            <a:endParaRPr lang="en-GB" dirty="0">
              <a:latin typeface="Comic Sans MS" panose="030F0702030302020204" pitchFamily="66" charset="0"/>
            </a:endParaRPr>
          </a:p>
        </p:txBody>
      </p:sp>
      <p:sp>
        <p:nvSpPr>
          <p:cNvPr id="3" name="Subtitle 2"/>
          <p:cNvSpPr>
            <a:spLocks noGrp="1"/>
          </p:cNvSpPr>
          <p:nvPr>
            <p:ph type="subTitle" idx="1"/>
          </p:nvPr>
        </p:nvSpPr>
        <p:spPr/>
        <p:txBody>
          <a:bodyPr>
            <a:normAutofit/>
          </a:bodyPr>
          <a:lstStyle/>
          <a:p>
            <a:r>
              <a:rPr lang="en-GB" sz="4400" dirty="0" smtClean="0">
                <a:latin typeface="Comic Sans MS" panose="030F0702030302020204" pitchFamily="66" charset="0"/>
              </a:rPr>
              <a:t>REACH OUT!</a:t>
            </a:r>
            <a:endParaRPr lang="en-GB" sz="4400" dirty="0">
              <a:latin typeface="Comic Sans MS" panose="030F0702030302020204" pitchFamily="66" charset="0"/>
            </a:endParaRPr>
          </a:p>
        </p:txBody>
      </p:sp>
      <p:sp>
        <p:nvSpPr>
          <p:cNvPr id="4" name="AutoShape 2" descr="Roman Catholic Diocese of Tandag - &quot;Friendship is one of life's gifts and a  grace from God. Faithful friends, who stand at our side in times of  difficulty, are a reflection of"/>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Roman Catholic Diocese of Tandag - &quot;Friendship is one of life's gifts and a  grace from God. Faithful friends, who stand at our side in times of  difficulty, are a reflection of"/>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97904" y="3800621"/>
            <a:ext cx="3140191" cy="3098507"/>
          </a:xfrm>
          <a:prstGeom prst="rect">
            <a:avLst/>
          </a:prstGeom>
        </p:spPr>
      </p:pic>
      <p:sp>
        <p:nvSpPr>
          <p:cNvPr id="7" name="AutoShape 6" descr="Anti-Bullying Week 2022: Reach Out"/>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095" y="4001207"/>
            <a:ext cx="4308606" cy="2856793"/>
          </a:xfrm>
          <a:prstGeom prst="rect">
            <a:avLst/>
          </a:prstGeom>
        </p:spPr>
      </p:pic>
      <p:sp>
        <p:nvSpPr>
          <p:cNvPr id="9" name="AutoShape 8" descr="7 Catholic social teaching principles | CAFOD"/>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095" y="7937"/>
            <a:ext cx="2678332" cy="2678332"/>
          </a:xfrm>
          <a:prstGeom prst="rect">
            <a:avLst/>
          </a:prstGeom>
        </p:spPr>
      </p:pic>
    </p:spTree>
    <p:extLst>
      <p:ext uri="{BB962C8B-B14F-4D97-AF65-F5344CB8AC3E}">
        <p14:creationId xmlns:p14="http://schemas.microsoft.com/office/powerpoint/2010/main" val="7357508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Box 2"/>
          <p:cNvSpPr txBox="1">
            <a:spLocks noChangeArrowheads="1"/>
          </p:cNvSpPr>
          <p:nvPr/>
        </p:nvSpPr>
        <p:spPr bwMode="auto">
          <a:xfrm>
            <a:off x="1748098" y="188914"/>
            <a:ext cx="7993063" cy="6556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10000"/>
              </a:spcBef>
            </a:pPr>
            <a:r>
              <a:rPr lang="en-GB" altLang="en-US" sz="2400" b="1" i="1" dirty="0"/>
              <a:t>Gather, gather,</a:t>
            </a:r>
          </a:p>
          <a:p>
            <a:pPr eaLnBrk="1" hangingPunct="1">
              <a:spcBef>
                <a:spcPct val="10000"/>
              </a:spcBef>
            </a:pPr>
            <a:r>
              <a:rPr lang="en-GB" altLang="en-US" sz="2400" b="1" i="1" dirty="0"/>
              <a:t>Gather in the light of his flame.</a:t>
            </a:r>
          </a:p>
          <a:p>
            <a:pPr eaLnBrk="1" hangingPunct="1">
              <a:spcBef>
                <a:spcPct val="10000"/>
              </a:spcBef>
            </a:pPr>
            <a:r>
              <a:rPr lang="en-GB" altLang="en-US" sz="2400" b="1" i="1" dirty="0"/>
              <a:t>And we’ll gather, gather,</a:t>
            </a:r>
          </a:p>
          <a:p>
            <a:pPr eaLnBrk="1" hangingPunct="1">
              <a:spcBef>
                <a:spcPct val="10000"/>
              </a:spcBef>
            </a:pPr>
            <a:r>
              <a:rPr lang="en-GB" altLang="en-US" sz="2400" b="1" i="1" dirty="0"/>
              <a:t>Shout, praise, glorify his name.</a:t>
            </a:r>
          </a:p>
          <a:p>
            <a:pPr eaLnBrk="1" hangingPunct="1">
              <a:spcBef>
                <a:spcPct val="10000"/>
              </a:spcBef>
            </a:pPr>
            <a:endParaRPr lang="en-GB" altLang="en-US" sz="2400" b="1" i="1" dirty="0"/>
          </a:p>
          <a:p>
            <a:pPr eaLnBrk="1" hangingPunct="1">
              <a:spcBef>
                <a:spcPct val="10000"/>
              </a:spcBef>
            </a:pPr>
            <a:r>
              <a:rPr lang="en-GB" altLang="en-US" sz="2400" b="1" dirty="0"/>
              <a:t>Gather with our families. </a:t>
            </a:r>
            <a:r>
              <a:rPr lang="en-GB" altLang="en-US" sz="2400" b="1" i="1" dirty="0"/>
              <a:t>(Echo)</a:t>
            </a:r>
          </a:p>
          <a:p>
            <a:pPr eaLnBrk="1" hangingPunct="1">
              <a:spcBef>
                <a:spcPct val="10000"/>
              </a:spcBef>
            </a:pPr>
            <a:r>
              <a:rPr lang="en-GB" altLang="en-US" sz="2400" b="1" dirty="0"/>
              <a:t>Gather with our friends. </a:t>
            </a:r>
            <a:r>
              <a:rPr lang="en-GB" altLang="en-US" sz="2400" b="1" i="1" dirty="0"/>
              <a:t>(Echo)</a:t>
            </a:r>
          </a:p>
          <a:p>
            <a:pPr eaLnBrk="1" hangingPunct="1">
              <a:spcBef>
                <a:spcPct val="10000"/>
              </a:spcBef>
            </a:pPr>
            <a:r>
              <a:rPr lang="en-GB" altLang="en-US" sz="2400" b="1" dirty="0"/>
              <a:t>Proclaim.</a:t>
            </a:r>
            <a:r>
              <a:rPr lang="en-GB" altLang="en-US" sz="2400" b="1" i="1" dirty="0"/>
              <a:t> (Echo)</a:t>
            </a:r>
          </a:p>
          <a:p>
            <a:pPr eaLnBrk="1" hangingPunct="1">
              <a:spcBef>
                <a:spcPct val="10000"/>
              </a:spcBef>
            </a:pPr>
            <a:endParaRPr lang="en-GB" altLang="en-US" sz="2400" b="1" i="1" dirty="0"/>
          </a:p>
          <a:p>
            <a:pPr eaLnBrk="1" hangingPunct="1">
              <a:spcBef>
                <a:spcPct val="10000"/>
              </a:spcBef>
            </a:pPr>
            <a:endParaRPr lang="en-GB" altLang="en-US" sz="2400" b="1" i="1" dirty="0"/>
          </a:p>
          <a:p>
            <a:pPr eaLnBrk="1" hangingPunct="1">
              <a:spcBef>
                <a:spcPct val="10000"/>
              </a:spcBef>
            </a:pPr>
            <a:r>
              <a:rPr lang="en-GB" altLang="en-US" sz="2400" b="1" i="1" dirty="0"/>
              <a:t>Gather, gather,</a:t>
            </a:r>
          </a:p>
          <a:p>
            <a:pPr eaLnBrk="1" hangingPunct="1">
              <a:spcBef>
                <a:spcPct val="10000"/>
              </a:spcBef>
            </a:pPr>
            <a:r>
              <a:rPr lang="en-GB" altLang="en-US" sz="2400" b="1" i="1" dirty="0"/>
              <a:t>Gather in the light of his flame.</a:t>
            </a:r>
          </a:p>
          <a:p>
            <a:pPr eaLnBrk="1" hangingPunct="1">
              <a:spcBef>
                <a:spcPct val="10000"/>
              </a:spcBef>
            </a:pPr>
            <a:r>
              <a:rPr lang="en-GB" altLang="en-US" sz="2400" b="1" i="1" dirty="0"/>
              <a:t>And we’ll gather, gather,</a:t>
            </a:r>
          </a:p>
          <a:p>
            <a:pPr eaLnBrk="1" hangingPunct="1">
              <a:spcBef>
                <a:spcPct val="10000"/>
              </a:spcBef>
            </a:pPr>
            <a:r>
              <a:rPr lang="en-GB" altLang="en-US" sz="2400" b="1" i="1" dirty="0"/>
              <a:t>Shout, praise, glorify his name.</a:t>
            </a:r>
          </a:p>
          <a:p>
            <a:pPr eaLnBrk="1" hangingPunct="1">
              <a:spcBef>
                <a:spcPct val="10000"/>
              </a:spcBef>
            </a:pPr>
            <a:endParaRPr lang="en-GB" altLang="en-US" sz="2400" b="1" i="1" dirty="0"/>
          </a:p>
          <a:p>
            <a:pPr eaLnBrk="1" hangingPunct="1">
              <a:spcBef>
                <a:spcPct val="10000"/>
              </a:spcBef>
            </a:pPr>
            <a:endParaRPr lang="en-GB" altLang="en-US" sz="2400" b="1" dirty="0"/>
          </a:p>
        </p:txBody>
      </p:sp>
      <p:sp>
        <p:nvSpPr>
          <p:cNvPr id="3" name="TextBox 2"/>
          <p:cNvSpPr txBox="1"/>
          <p:nvPr/>
        </p:nvSpPr>
        <p:spPr>
          <a:xfrm>
            <a:off x="9825571" y="6011545"/>
            <a:ext cx="1476796" cy="584775"/>
          </a:xfrm>
          <a:prstGeom prst="rect">
            <a:avLst/>
          </a:prstGeom>
          <a:noFill/>
        </p:spPr>
        <p:txBody>
          <a:bodyPr wrap="square" rtlCol="0">
            <a:spAutoFit/>
          </a:bodyPr>
          <a:lstStyle/>
          <a:p>
            <a:r>
              <a:rPr lang="en-US" sz="3200" dirty="0" smtClean="0"/>
              <a:t>Gather</a:t>
            </a:r>
            <a:endParaRPr lang="en-GB" sz="3200" dirty="0"/>
          </a:p>
        </p:txBody>
      </p:sp>
      <p:pic>
        <p:nvPicPr>
          <p:cNvPr id="4" name="Picture 3"/>
          <p:cNvPicPr>
            <a:picLocks noChangeAspect="1"/>
          </p:cNvPicPr>
          <p:nvPr/>
        </p:nvPicPr>
        <p:blipFill>
          <a:blip r:embed="rId2"/>
          <a:stretch>
            <a:fillRect/>
          </a:stretch>
        </p:blipFill>
        <p:spPr>
          <a:xfrm>
            <a:off x="11157429" y="5821479"/>
            <a:ext cx="914286" cy="923810"/>
          </a:xfrm>
          <a:prstGeom prst="rect">
            <a:avLst/>
          </a:prstGeom>
        </p:spPr>
      </p:pic>
    </p:spTree>
    <p:extLst>
      <p:ext uri="{BB962C8B-B14F-4D97-AF65-F5344CB8AC3E}">
        <p14:creationId xmlns:p14="http://schemas.microsoft.com/office/powerpoint/2010/main" val="239624340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1277714" y="5757261"/>
            <a:ext cx="914286" cy="923810"/>
          </a:xfrm>
          <a:prstGeom prst="rect">
            <a:avLst/>
          </a:prstGeom>
        </p:spPr>
      </p:pic>
      <p:sp>
        <p:nvSpPr>
          <p:cNvPr id="6" name="TextBox 5"/>
          <p:cNvSpPr txBox="1"/>
          <p:nvPr/>
        </p:nvSpPr>
        <p:spPr>
          <a:xfrm>
            <a:off x="10002171" y="5986718"/>
            <a:ext cx="1476796" cy="584775"/>
          </a:xfrm>
          <a:prstGeom prst="rect">
            <a:avLst/>
          </a:prstGeom>
          <a:noFill/>
        </p:spPr>
        <p:txBody>
          <a:bodyPr wrap="square" rtlCol="0">
            <a:spAutoFit/>
          </a:bodyPr>
          <a:lstStyle/>
          <a:p>
            <a:r>
              <a:rPr lang="en-US" sz="3200" dirty="0" smtClean="0"/>
              <a:t>Gather</a:t>
            </a:r>
            <a:endParaRPr lang="en-GB" sz="3200" dirty="0"/>
          </a:p>
        </p:txBody>
      </p:sp>
      <p:sp>
        <p:nvSpPr>
          <p:cNvPr id="4" name="Content Placeholder 3"/>
          <p:cNvSpPr>
            <a:spLocks noGrp="1"/>
          </p:cNvSpPr>
          <p:nvPr>
            <p:ph idx="1"/>
          </p:nvPr>
        </p:nvSpPr>
        <p:spPr>
          <a:xfrm>
            <a:off x="211015" y="140677"/>
            <a:ext cx="11142785" cy="6036286"/>
          </a:xfrm>
        </p:spPr>
        <p:txBody>
          <a:bodyPr>
            <a:normAutofit/>
          </a:bodyPr>
          <a:lstStyle/>
          <a:p>
            <a:pPr marL="0" indent="0">
              <a:buNone/>
            </a:pPr>
            <a:r>
              <a:rPr lang="en-GB" sz="4800" dirty="0" smtClean="0"/>
              <a:t>Lord, </a:t>
            </a:r>
          </a:p>
          <a:p>
            <a:pPr marL="0" indent="0">
              <a:buNone/>
            </a:pPr>
            <a:r>
              <a:rPr lang="en-GB" sz="4800" dirty="0" smtClean="0"/>
              <a:t>We give thanks for the friendships in our lives. May you help us to always be kind and caring, to show respect to every body around us. Help us to remember that we are better together. </a:t>
            </a:r>
          </a:p>
          <a:p>
            <a:pPr marL="0" indent="0">
              <a:buNone/>
            </a:pPr>
            <a:endParaRPr lang="en-GB" sz="4800" dirty="0"/>
          </a:p>
          <a:p>
            <a:pPr marL="0" indent="0">
              <a:buNone/>
            </a:pPr>
            <a:r>
              <a:rPr lang="en-GB" sz="4800" dirty="0" smtClean="0"/>
              <a:t>Amen. </a:t>
            </a:r>
            <a:endParaRPr lang="en-GB" sz="4800" dirty="0"/>
          </a:p>
        </p:txBody>
      </p:sp>
    </p:spTree>
    <p:extLst>
      <p:ext uri="{BB962C8B-B14F-4D97-AF65-F5344CB8AC3E}">
        <p14:creationId xmlns:p14="http://schemas.microsoft.com/office/powerpoint/2010/main" val="278861642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1277714" y="5757261"/>
            <a:ext cx="914286" cy="923810"/>
          </a:xfrm>
          <a:prstGeom prst="rect">
            <a:avLst/>
          </a:prstGeom>
        </p:spPr>
      </p:pic>
      <p:sp>
        <p:nvSpPr>
          <p:cNvPr id="6" name="TextBox 5"/>
          <p:cNvSpPr txBox="1"/>
          <p:nvPr/>
        </p:nvSpPr>
        <p:spPr>
          <a:xfrm>
            <a:off x="10002171" y="5986718"/>
            <a:ext cx="1476796" cy="584775"/>
          </a:xfrm>
          <a:prstGeom prst="rect">
            <a:avLst/>
          </a:prstGeom>
          <a:noFill/>
        </p:spPr>
        <p:txBody>
          <a:bodyPr wrap="square" rtlCol="0">
            <a:spAutoFit/>
          </a:bodyPr>
          <a:lstStyle/>
          <a:p>
            <a:r>
              <a:rPr lang="en-US" sz="3200" dirty="0" smtClean="0"/>
              <a:t>Gather</a:t>
            </a:r>
            <a:endParaRPr lang="en-GB" sz="3200" dirty="0"/>
          </a:p>
        </p:txBody>
      </p:sp>
      <p:pic>
        <p:nvPicPr>
          <p:cNvPr id="1026" name="Picture 2" descr="10 Cute Friendship Quotes - Short Sayings About Friendship"/>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2051988" y="938122"/>
            <a:ext cx="8123978" cy="45270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033658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u="sng" dirty="0" smtClean="0">
                <a:latin typeface="+mn-lt"/>
              </a:rPr>
              <a:t>The Good Samaritan </a:t>
            </a:r>
            <a:endParaRPr lang="en-GB" sz="5400" u="sng" dirty="0">
              <a:latin typeface="+mn-lt"/>
            </a:endParaRPr>
          </a:p>
        </p:txBody>
      </p:sp>
      <p:pic>
        <p:nvPicPr>
          <p:cNvPr id="9" name="Content Placeholder 8"/>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66925" y="1544987"/>
            <a:ext cx="5029081" cy="4874680"/>
          </a:xfrm>
        </p:spPr>
      </p:pic>
      <p:pic>
        <p:nvPicPr>
          <p:cNvPr id="6" name="Picture 5"/>
          <p:cNvPicPr>
            <a:picLocks noChangeAspect="1"/>
          </p:cNvPicPr>
          <p:nvPr/>
        </p:nvPicPr>
        <p:blipFill>
          <a:blip r:embed="rId3"/>
          <a:stretch>
            <a:fillRect/>
          </a:stretch>
        </p:blipFill>
        <p:spPr>
          <a:xfrm>
            <a:off x="11102094" y="5830124"/>
            <a:ext cx="1001416" cy="885714"/>
          </a:xfrm>
          <a:prstGeom prst="rect">
            <a:avLst/>
          </a:prstGeom>
        </p:spPr>
      </p:pic>
      <p:sp>
        <p:nvSpPr>
          <p:cNvPr id="7" name="Rectangle 6"/>
          <p:cNvSpPr/>
          <p:nvPr/>
        </p:nvSpPr>
        <p:spPr>
          <a:xfrm>
            <a:off x="9940622" y="5980593"/>
            <a:ext cx="1161472" cy="584775"/>
          </a:xfrm>
          <a:prstGeom prst="rect">
            <a:avLst/>
          </a:prstGeom>
        </p:spPr>
        <p:txBody>
          <a:bodyPr wrap="none">
            <a:spAutoFit/>
          </a:bodyPr>
          <a:lstStyle/>
          <a:p>
            <a:pPr lvl="0"/>
            <a:r>
              <a:rPr lang="en-US" sz="3200" dirty="0">
                <a:solidFill>
                  <a:prstClr val="black"/>
                </a:solidFill>
              </a:rPr>
              <a:t>Listen</a:t>
            </a:r>
            <a:endParaRPr lang="en-GB" sz="3200" dirty="0">
              <a:solidFill>
                <a:prstClr val="black"/>
              </a:solidFill>
            </a:endParaRPr>
          </a:p>
        </p:txBody>
      </p:sp>
      <p:sp>
        <p:nvSpPr>
          <p:cNvPr id="8" name="AutoShape 2" descr="Clive Uptton The Good Samaritan painting - The Good Samaritan print for sal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Rectangle 3"/>
          <p:cNvSpPr/>
          <p:nvPr/>
        </p:nvSpPr>
        <p:spPr>
          <a:xfrm>
            <a:off x="6196006" y="3108960"/>
            <a:ext cx="5795697" cy="2800767"/>
          </a:xfrm>
          <a:prstGeom prst="rect">
            <a:avLst/>
          </a:prstGeom>
        </p:spPr>
        <p:txBody>
          <a:bodyPr wrap="square">
            <a:spAutoFit/>
          </a:bodyPr>
          <a:lstStyle/>
          <a:p>
            <a:r>
              <a:rPr lang="en-GB" sz="4400" dirty="0" smtClean="0"/>
              <a:t>The Gospel of the  Lord</a:t>
            </a:r>
          </a:p>
          <a:p>
            <a:endParaRPr lang="en-GB" sz="4400" dirty="0" smtClean="0"/>
          </a:p>
          <a:p>
            <a:r>
              <a:rPr lang="en-GB" sz="4400" b="1" dirty="0" smtClean="0"/>
              <a:t>Praise </a:t>
            </a:r>
            <a:r>
              <a:rPr lang="en-GB" sz="4400" b="1" dirty="0"/>
              <a:t>to </a:t>
            </a:r>
            <a:r>
              <a:rPr lang="en-GB" sz="4400" b="1" dirty="0" smtClean="0"/>
              <a:t>you, Lord Jesus Christ</a:t>
            </a:r>
            <a:endParaRPr lang="en-GB" sz="4400" b="1" dirty="0"/>
          </a:p>
        </p:txBody>
      </p:sp>
    </p:spTree>
    <p:extLst>
      <p:ext uri="{BB962C8B-B14F-4D97-AF65-F5344CB8AC3E}">
        <p14:creationId xmlns:p14="http://schemas.microsoft.com/office/powerpoint/2010/main" val="15070063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pPr marL="0" indent="0">
              <a:buNone/>
            </a:pPr>
            <a:r>
              <a:rPr lang="en-GB" sz="5400" dirty="0"/>
              <a:t>How did the Good Samaritan reach out by making a </a:t>
            </a:r>
            <a:r>
              <a:rPr lang="en-GB" sz="5400"/>
              <a:t>difference</a:t>
            </a:r>
            <a:r>
              <a:rPr lang="en-GB" sz="5400" smtClean="0"/>
              <a:t>?</a:t>
            </a:r>
            <a:endParaRPr lang="en-GB" sz="5400" dirty="0"/>
          </a:p>
          <a:p>
            <a:pPr marL="0" indent="0">
              <a:buNone/>
            </a:pPr>
            <a:r>
              <a:rPr lang="en-GB" sz="5400" dirty="0"/>
              <a:t>What can you do?</a:t>
            </a:r>
          </a:p>
          <a:p>
            <a:endParaRPr lang="en-GB" dirty="0"/>
          </a:p>
        </p:txBody>
      </p:sp>
      <p:pic>
        <p:nvPicPr>
          <p:cNvPr id="4" name="Picture 3"/>
          <p:cNvPicPr>
            <a:picLocks noChangeAspect="1"/>
          </p:cNvPicPr>
          <p:nvPr/>
        </p:nvPicPr>
        <p:blipFill>
          <a:blip r:embed="rId2"/>
          <a:stretch>
            <a:fillRect/>
          </a:stretch>
        </p:blipFill>
        <p:spPr>
          <a:xfrm>
            <a:off x="9546483" y="5998389"/>
            <a:ext cx="2017951" cy="859611"/>
          </a:xfrm>
          <a:prstGeom prst="rect">
            <a:avLst/>
          </a:prstGeom>
        </p:spPr>
      </p:pic>
      <p:pic>
        <p:nvPicPr>
          <p:cNvPr id="5" name="Picture 4"/>
          <p:cNvPicPr>
            <a:picLocks noChangeAspect="1"/>
          </p:cNvPicPr>
          <p:nvPr/>
        </p:nvPicPr>
        <p:blipFill>
          <a:blip r:embed="rId3"/>
          <a:stretch>
            <a:fillRect/>
          </a:stretch>
        </p:blipFill>
        <p:spPr>
          <a:xfrm>
            <a:off x="11353800" y="5935709"/>
            <a:ext cx="828571" cy="752381"/>
          </a:xfrm>
          <a:prstGeom prst="rect">
            <a:avLst/>
          </a:prstGeom>
        </p:spPr>
      </p:pic>
    </p:spTree>
    <p:extLst>
      <p:ext uri="{BB962C8B-B14F-4D97-AF65-F5344CB8AC3E}">
        <p14:creationId xmlns:p14="http://schemas.microsoft.com/office/powerpoint/2010/main" val="38542052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r>
              <a:rPr lang="en-GB" dirty="0" smtClean="0">
                <a:hlinkClick r:id="rId2"/>
              </a:rPr>
              <a:t>https://anti-bullyingalliance.org.uk/anti-bullying-week/school-resources/primary-school-pack</a:t>
            </a:r>
            <a:endParaRPr lang="en-GB" dirty="0" smtClean="0"/>
          </a:p>
          <a:p>
            <a:endParaRPr lang="en-GB" dirty="0"/>
          </a:p>
          <a:p>
            <a:endParaRPr lang="en-GB" dirty="0"/>
          </a:p>
        </p:txBody>
      </p:sp>
      <p:pic>
        <p:nvPicPr>
          <p:cNvPr id="4" name="Picture 3"/>
          <p:cNvPicPr>
            <a:picLocks noChangeAspect="1"/>
          </p:cNvPicPr>
          <p:nvPr/>
        </p:nvPicPr>
        <p:blipFill>
          <a:blip r:embed="rId3"/>
          <a:stretch>
            <a:fillRect/>
          </a:stretch>
        </p:blipFill>
        <p:spPr>
          <a:xfrm>
            <a:off x="9546483" y="5998389"/>
            <a:ext cx="2017951" cy="859611"/>
          </a:xfrm>
          <a:prstGeom prst="rect">
            <a:avLst/>
          </a:prstGeom>
        </p:spPr>
      </p:pic>
      <p:pic>
        <p:nvPicPr>
          <p:cNvPr id="5" name="Picture 4"/>
          <p:cNvPicPr>
            <a:picLocks noChangeAspect="1"/>
          </p:cNvPicPr>
          <p:nvPr/>
        </p:nvPicPr>
        <p:blipFill>
          <a:blip r:embed="rId4"/>
          <a:stretch>
            <a:fillRect/>
          </a:stretch>
        </p:blipFill>
        <p:spPr>
          <a:xfrm>
            <a:off x="11353800" y="5935709"/>
            <a:ext cx="828571" cy="752381"/>
          </a:xfrm>
          <a:prstGeom prst="rect">
            <a:avLst/>
          </a:prstGeom>
        </p:spPr>
      </p:pic>
    </p:spTree>
    <p:extLst>
      <p:ext uri="{BB962C8B-B14F-4D97-AF65-F5344CB8AC3E}">
        <p14:creationId xmlns:p14="http://schemas.microsoft.com/office/powerpoint/2010/main" val="22321456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a:p>
            <a:endParaRPr lang="en-GB" dirty="0"/>
          </a:p>
        </p:txBody>
      </p:sp>
      <p:pic>
        <p:nvPicPr>
          <p:cNvPr id="4" name="Picture 3"/>
          <p:cNvPicPr>
            <a:picLocks noChangeAspect="1"/>
          </p:cNvPicPr>
          <p:nvPr/>
        </p:nvPicPr>
        <p:blipFill>
          <a:blip r:embed="rId2"/>
          <a:stretch>
            <a:fillRect/>
          </a:stretch>
        </p:blipFill>
        <p:spPr>
          <a:xfrm>
            <a:off x="9546483" y="5998389"/>
            <a:ext cx="2017951" cy="859611"/>
          </a:xfrm>
          <a:prstGeom prst="rect">
            <a:avLst/>
          </a:prstGeom>
        </p:spPr>
      </p:pic>
      <p:pic>
        <p:nvPicPr>
          <p:cNvPr id="5" name="Picture 4"/>
          <p:cNvPicPr>
            <a:picLocks noChangeAspect="1"/>
          </p:cNvPicPr>
          <p:nvPr/>
        </p:nvPicPr>
        <p:blipFill>
          <a:blip r:embed="rId3"/>
          <a:stretch>
            <a:fillRect/>
          </a:stretch>
        </p:blipFill>
        <p:spPr>
          <a:xfrm>
            <a:off x="11353800" y="5935709"/>
            <a:ext cx="828571" cy="752381"/>
          </a:xfrm>
          <a:prstGeom prst="rect">
            <a:avLst/>
          </a:prstGeom>
        </p:spPr>
      </p:pic>
      <p:pic>
        <p:nvPicPr>
          <p:cNvPr id="6" name="Picture 5"/>
          <p:cNvPicPr>
            <a:picLocks noChangeAspect="1"/>
          </p:cNvPicPr>
          <p:nvPr/>
        </p:nvPicPr>
        <p:blipFill>
          <a:blip r:embed="rId4"/>
          <a:stretch>
            <a:fillRect/>
          </a:stretch>
        </p:blipFill>
        <p:spPr>
          <a:xfrm>
            <a:off x="5689663" y="358777"/>
            <a:ext cx="5664137" cy="5572144"/>
          </a:xfrm>
          <a:prstGeom prst="rect">
            <a:avLst/>
          </a:prstGeom>
        </p:spPr>
      </p:pic>
      <p:sp>
        <p:nvSpPr>
          <p:cNvPr id="7" name="Right Arrow 6">
            <a:extLst>
              <a:ext uri="{FF2B5EF4-FFF2-40B4-BE49-F238E27FC236}">
                <a16:creationId xmlns:a16="http://schemas.microsoft.com/office/drawing/2014/main" id="{161C6808-9C81-CB48-AA71-ACA96879088C}"/>
              </a:ext>
            </a:extLst>
          </p:cNvPr>
          <p:cNvSpPr/>
          <p:nvPr/>
        </p:nvSpPr>
        <p:spPr>
          <a:xfrm rot="21423581">
            <a:off x="711994" y="1694365"/>
            <a:ext cx="4753881" cy="3413813"/>
          </a:xfrm>
          <a:prstGeom prst="rightArrow">
            <a:avLst>
              <a:gd name="adj1" fmla="val 78002"/>
              <a:gd name="adj2" fmla="val 41324"/>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prstClr val="white"/>
                </a:solidFill>
                <a:effectLst/>
                <a:uLnTx/>
                <a:uFillTx/>
                <a:latin typeface="Century Gothic"/>
                <a:ea typeface="+mn-ea"/>
                <a:cs typeface="+mn-cs"/>
              </a:rPr>
              <a:t>How could we reach out to…</a:t>
            </a:r>
          </a:p>
        </p:txBody>
      </p:sp>
    </p:spTree>
    <p:extLst>
      <p:ext uri="{BB962C8B-B14F-4D97-AF65-F5344CB8AC3E}">
        <p14:creationId xmlns:p14="http://schemas.microsoft.com/office/powerpoint/2010/main" val="2871158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3895" y="239151"/>
            <a:ext cx="10959905" cy="5937812"/>
          </a:xfrm>
        </p:spPr>
        <p:txBody>
          <a:bodyPr/>
          <a:lstStyle/>
          <a:p>
            <a:r>
              <a:rPr lang="en-GB" sz="5400" dirty="0"/>
              <a:t>Everybody deserves respect </a:t>
            </a:r>
          </a:p>
          <a:p>
            <a:r>
              <a:rPr lang="en-GB" sz="5400" dirty="0"/>
              <a:t>Nobody should be made to feel alone </a:t>
            </a:r>
          </a:p>
          <a:p>
            <a:r>
              <a:rPr lang="en-GB" sz="5400" dirty="0"/>
              <a:t>We are more powerful as a team. </a:t>
            </a:r>
          </a:p>
          <a:p>
            <a:r>
              <a:rPr lang="en-GB" sz="5400" dirty="0"/>
              <a:t> </a:t>
            </a:r>
            <a:r>
              <a:rPr lang="en-GB" sz="5400" dirty="0" smtClean="0"/>
              <a:t>We </a:t>
            </a:r>
            <a:r>
              <a:rPr lang="en-GB" sz="5400" dirty="0"/>
              <a:t>need to stand in solidarity together </a:t>
            </a:r>
          </a:p>
          <a:p>
            <a:pPr marL="0" indent="0">
              <a:buNone/>
            </a:pPr>
            <a:endParaRPr lang="en-GB" dirty="0"/>
          </a:p>
          <a:p>
            <a:endParaRPr lang="en-GB" dirty="0"/>
          </a:p>
        </p:txBody>
      </p:sp>
      <p:pic>
        <p:nvPicPr>
          <p:cNvPr id="4" name="Picture 3"/>
          <p:cNvPicPr>
            <a:picLocks noChangeAspect="1"/>
          </p:cNvPicPr>
          <p:nvPr/>
        </p:nvPicPr>
        <p:blipFill>
          <a:blip r:embed="rId2"/>
          <a:stretch>
            <a:fillRect/>
          </a:stretch>
        </p:blipFill>
        <p:spPr>
          <a:xfrm>
            <a:off x="9546483" y="5998389"/>
            <a:ext cx="2017951" cy="859611"/>
          </a:xfrm>
          <a:prstGeom prst="rect">
            <a:avLst/>
          </a:prstGeom>
        </p:spPr>
      </p:pic>
      <p:pic>
        <p:nvPicPr>
          <p:cNvPr id="5" name="Picture 4"/>
          <p:cNvPicPr>
            <a:picLocks noChangeAspect="1"/>
          </p:cNvPicPr>
          <p:nvPr/>
        </p:nvPicPr>
        <p:blipFill>
          <a:blip r:embed="rId3"/>
          <a:stretch>
            <a:fillRect/>
          </a:stretch>
        </p:blipFill>
        <p:spPr>
          <a:xfrm>
            <a:off x="11353800" y="5935709"/>
            <a:ext cx="828571" cy="752381"/>
          </a:xfrm>
          <a:prstGeom prst="rect">
            <a:avLst/>
          </a:prstGeom>
        </p:spPr>
      </p:pic>
    </p:spTree>
    <p:extLst>
      <p:ext uri="{BB962C8B-B14F-4D97-AF65-F5344CB8AC3E}">
        <p14:creationId xmlns:p14="http://schemas.microsoft.com/office/powerpoint/2010/main" val="8791979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3895" y="239151"/>
            <a:ext cx="10959905" cy="5937812"/>
          </a:xfrm>
        </p:spPr>
        <p:txBody>
          <a:bodyPr/>
          <a:lstStyle/>
          <a:p>
            <a:pPr marL="0" indent="0">
              <a:buNone/>
            </a:pPr>
            <a:r>
              <a:rPr lang="en-GB" sz="4400" dirty="0" smtClean="0"/>
              <a:t>Together we can be Change </a:t>
            </a:r>
            <a:r>
              <a:rPr lang="en-GB" sz="4400" dirty="0"/>
              <a:t>M</a:t>
            </a:r>
            <a:r>
              <a:rPr lang="en-GB" sz="4400" dirty="0" smtClean="0"/>
              <a:t>akers!</a:t>
            </a:r>
          </a:p>
          <a:p>
            <a:pPr marL="0" indent="0">
              <a:buNone/>
            </a:pPr>
            <a:endParaRPr lang="en-GB" sz="4400" dirty="0"/>
          </a:p>
          <a:p>
            <a:pPr marL="0" indent="0">
              <a:buNone/>
            </a:pPr>
            <a:r>
              <a:rPr lang="en-GB" sz="4400" dirty="0" smtClean="0"/>
              <a:t>How are YOU going to make the change?</a:t>
            </a:r>
          </a:p>
          <a:p>
            <a:pPr marL="0" indent="0">
              <a:buNone/>
            </a:pPr>
            <a:endParaRPr lang="en-GB" sz="4400" dirty="0"/>
          </a:p>
          <a:p>
            <a:pPr marL="0" indent="0">
              <a:buNone/>
            </a:pPr>
            <a:r>
              <a:rPr lang="en-GB" sz="4400" dirty="0" smtClean="0"/>
              <a:t>Not just this week, but all of the time!</a:t>
            </a:r>
            <a:endParaRPr lang="en-GB" sz="4400" dirty="0"/>
          </a:p>
          <a:p>
            <a:endParaRPr lang="en-GB" dirty="0"/>
          </a:p>
        </p:txBody>
      </p:sp>
      <p:pic>
        <p:nvPicPr>
          <p:cNvPr id="4" name="Picture 3"/>
          <p:cNvPicPr>
            <a:picLocks noChangeAspect="1"/>
          </p:cNvPicPr>
          <p:nvPr/>
        </p:nvPicPr>
        <p:blipFill>
          <a:blip r:embed="rId2"/>
          <a:stretch>
            <a:fillRect/>
          </a:stretch>
        </p:blipFill>
        <p:spPr>
          <a:xfrm>
            <a:off x="9546483" y="5998389"/>
            <a:ext cx="2017951" cy="859611"/>
          </a:xfrm>
          <a:prstGeom prst="rect">
            <a:avLst/>
          </a:prstGeom>
        </p:spPr>
      </p:pic>
      <p:pic>
        <p:nvPicPr>
          <p:cNvPr id="5" name="Picture 4"/>
          <p:cNvPicPr>
            <a:picLocks noChangeAspect="1"/>
          </p:cNvPicPr>
          <p:nvPr/>
        </p:nvPicPr>
        <p:blipFill>
          <a:blip r:embed="rId3"/>
          <a:stretch>
            <a:fillRect/>
          </a:stretch>
        </p:blipFill>
        <p:spPr>
          <a:xfrm>
            <a:off x="11353800" y="5935709"/>
            <a:ext cx="828571" cy="752381"/>
          </a:xfrm>
          <a:prstGeom prst="rect">
            <a:avLst/>
          </a:prstGeom>
        </p:spPr>
      </p:pic>
    </p:spTree>
    <p:extLst>
      <p:ext uri="{BB962C8B-B14F-4D97-AF65-F5344CB8AC3E}">
        <p14:creationId xmlns:p14="http://schemas.microsoft.com/office/powerpoint/2010/main" val="1282760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3895" y="239151"/>
            <a:ext cx="10959905" cy="5937812"/>
          </a:xfrm>
        </p:spPr>
        <p:txBody>
          <a:bodyPr/>
          <a:lstStyle/>
          <a:p>
            <a:pPr marL="0" indent="0">
              <a:buNone/>
            </a:pPr>
            <a:r>
              <a:rPr lang="en-GB" sz="5400" dirty="0"/>
              <a:t>Every day this week we are looking for change makers. How are you going to make the change?</a:t>
            </a:r>
          </a:p>
          <a:p>
            <a:endParaRPr lang="en-GB" dirty="0"/>
          </a:p>
        </p:txBody>
      </p:sp>
      <p:pic>
        <p:nvPicPr>
          <p:cNvPr id="4" name="Picture 3"/>
          <p:cNvPicPr>
            <a:picLocks noChangeAspect="1"/>
          </p:cNvPicPr>
          <p:nvPr/>
        </p:nvPicPr>
        <p:blipFill>
          <a:blip r:embed="rId2"/>
          <a:stretch>
            <a:fillRect/>
          </a:stretch>
        </p:blipFill>
        <p:spPr>
          <a:xfrm>
            <a:off x="9546483" y="5998389"/>
            <a:ext cx="2017951" cy="859611"/>
          </a:xfrm>
          <a:prstGeom prst="rect">
            <a:avLst/>
          </a:prstGeom>
        </p:spPr>
      </p:pic>
      <p:pic>
        <p:nvPicPr>
          <p:cNvPr id="5" name="Picture 4"/>
          <p:cNvPicPr>
            <a:picLocks noChangeAspect="1"/>
          </p:cNvPicPr>
          <p:nvPr/>
        </p:nvPicPr>
        <p:blipFill>
          <a:blip r:embed="rId3"/>
          <a:stretch>
            <a:fillRect/>
          </a:stretch>
        </p:blipFill>
        <p:spPr>
          <a:xfrm>
            <a:off x="11353800" y="5935709"/>
            <a:ext cx="828571" cy="752381"/>
          </a:xfrm>
          <a:prstGeom prst="rect">
            <a:avLst/>
          </a:prstGeom>
        </p:spPr>
      </p:pic>
      <p:pic>
        <p:nvPicPr>
          <p:cNvPr id="2" name="Picture 1"/>
          <p:cNvPicPr>
            <a:picLocks noChangeAspect="1"/>
          </p:cNvPicPr>
          <p:nvPr/>
        </p:nvPicPr>
        <p:blipFill>
          <a:blip r:embed="rId4"/>
          <a:stretch>
            <a:fillRect/>
          </a:stretch>
        </p:blipFill>
        <p:spPr>
          <a:xfrm>
            <a:off x="3393213" y="2913696"/>
            <a:ext cx="4940479" cy="3643765"/>
          </a:xfrm>
          <a:prstGeom prst="rect">
            <a:avLst/>
          </a:prstGeom>
        </p:spPr>
      </p:pic>
    </p:spTree>
    <p:extLst>
      <p:ext uri="{BB962C8B-B14F-4D97-AF65-F5344CB8AC3E}">
        <p14:creationId xmlns:p14="http://schemas.microsoft.com/office/powerpoint/2010/main" val="9950311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Your Mission </a:t>
            </a:r>
            <a:endParaRPr lang="en-GB" dirty="0"/>
          </a:p>
        </p:txBody>
      </p:sp>
      <p:sp>
        <p:nvSpPr>
          <p:cNvPr id="3" name="Content Placeholder 2"/>
          <p:cNvSpPr>
            <a:spLocks noGrp="1"/>
          </p:cNvSpPr>
          <p:nvPr>
            <p:ph idx="1"/>
          </p:nvPr>
        </p:nvSpPr>
        <p:spPr/>
        <p:txBody>
          <a:bodyPr/>
          <a:lstStyle/>
          <a:p>
            <a:r>
              <a:rPr lang="en-GB" sz="4000" dirty="0"/>
              <a:t>You mission this week is to encourage your friends to REACH OUT </a:t>
            </a:r>
            <a:r>
              <a:rPr lang="en-GB" sz="4000" dirty="0" smtClean="0"/>
              <a:t>and </a:t>
            </a:r>
            <a:r>
              <a:rPr lang="en-GB" sz="4000" dirty="0"/>
              <a:t>STAND IN SOLIDARITY with each other. </a:t>
            </a:r>
          </a:p>
          <a:p>
            <a:r>
              <a:rPr lang="en-GB" sz="4000" dirty="0"/>
              <a:t>We can all be change makers and follow in the footsteps of Jesus.</a:t>
            </a:r>
          </a:p>
          <a:p>
            <a:endParaRPr lang="en-GB" dirty="0"/>
          </a:p>
        </p:txBody>
      </p:sp>
      <p:pic>
        <p:nvPicPr>
          <p:cNvPr id="4" name="Picture 3"/>
          <p:cNvPicPr>
            <a:picLocks noChangeAspect="1"/>
          </p:cNvPicPr>
          <p:nvPr/>
        </p:nvPicPr>
        <p:blipFill>
          <a:blip r:embed="rId2"/>
          <a:stretch>
            <a:fillRect/>
          </a:stretch>
        </p:blipFill>
        <p:spPr>
          <a:xfrm>
            <a:off x="11232078" y="5894288"/>
            <a:ext cx="841321" cy="835224"/>
          </a:xfrm>
          <a:prstGeom prst="rect">
            <a:avLst/>
          </a:prstGeom>
        </p:spPr>
      </p:pic>
      <p:pic>
        <p:nvPicPr>
          <p:cNvPr id="5" name="Picture 4"/>
          <p:cNvPicPr>
            <a:picLocks noChangeAspect="1"/>
          </p:cNvPicPr>
          <p:nvPr/>
        </p:nvPicPr>
        <p:blipFill>
          <a:blip r:embed="rId3"/>
          <a:stretch>
            <a:fillRect/>
          </a:stretch>
        </p:blipFill>
        <p:spPr>
          <a:xfrm>
            <a:off x="9415104" y="5998389"/>
            <a:ext cx="1938696" cy="859611"/>
          </a:xfrm>
          <a:prstGeom prst="rect">
            <a:avLst/>
          </a:prstGeom>
        </p:spPr>
      </p:pic>
    </p:spTree>
    <p:extLst>
      <p:ext uri="{BB962C8B-B14F-4D97-AF65-F5344CB8AC3E}">
        <p14:creationId xmlns:p14="http://schemas.microsoft.com/office/powerpoint/2010/main" val="40257023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5636" y="307571"/>
            <a:ext cx="10938164" cy="5869392"/>
          </a:xfrm>
        </p:spPr>
        <p:txBody>
          <a:bodyPr>
            <a:normAutofit/>
          </a:bodyPr>
          <a:lstStyle/>
          <a:p>
            <a:r>
              <a:rPr lang="en-GB" sz="3200" dirty="0"/>
              <a:t>Where it began, I can't begin to knowing</a:t>
            </a:r>
            <a:br>
              <a:rPr lang="en-GB" sz="3200" dirty="0"/>
            </a:br>
            <a:r>
              <a:rPr lang="en-GB" sz="3200" dirty="0"/>
              <a:t>But then I know it's growing strong</a:t>
            </a:r>
            <a:br>
              <a:rPr lang="en-GB" sz="3200" dirty="0"/>
            </a:br>
            <a:r>
              <a:rPr lang="en-GB" sz="3200" dirty="0"/>
              <a:t>Was in the spring</a:t>
            </a:r>
            <a:br>
              <a:rPr lang="en-GB" sz="3200" dirty="0"/>
            </a:br>
            <a:r>
              <a:rPr lang="en-GB" sz="3200" dirty="0"/>
              <a:t>And spring became the summer</a:t>
            </a:r>
            <a:br>
              <a:rPr lang="en-GB" sz="3200" dirty="0"/>
            </a:br>
            <a:r>
              <a:rPr lang="en-GB" sz="3200" dirty="0"/>
              <a:t>Who'd have believed you'd come along</a:t>
            </a:r>
          </a:p>
          <a:p>
            <a:r>
              <a:rPr lang="en-GB" sz="3200" dirty="0"/>
              <a:t>Hands, touching hands</a:t>
            </a:r>
            <a:br>
              <a:rPr lang="en-GB" sz="3200" dirty="0"/>
            </a:br>
            <a:r>
              <a:rPr lang="en-GB" sz="3200" dirty="0"/>
              <a:t>Reaching out, touching me, touching you</a:t>
            </a:r>
          </a:p>
          <a:p>
            <a:r>
              <a:rPr lang="en-GB" sz="3200" dirty="0"/>
              <a:t>Sweet Caroline</a:t>
            </a:r>
            <a:br>
              <a:rPr lang="en-GB" sz="3200" dirty="0"/>
            </a:br>
            <a:r>
              <a:rPr lang="en-GB" sz="3200" dirty="0"/>
              <a:t>Good times never seemed so good</a:t>
            </a:r>
            <a:br>
              <a:rPr lang="en-GB" sz="3200" dirty="0"/>
            </a:br>
            <a:r>
              <a:rPr lang="en-GB" sz="3200" dirty="0"/>
              <a:t>I've been inclined</a:t>
            </a:r>
            <a:br>
              <a:rPr lang="en-GB" sz="3200" dirty="0"/>
            </a:br>
            <a:r>
              <a:rPr lang="en-GB" sz="3200" dirty="0"/>
              <a:t>To believe they never would</a:t>
            </a:r>
            <a:br>
              <a:rPr lang="en-GB" sz="3200" dirty="0"/>
            </a:br>
            <a:r>
              <a:rPr lang="en-GB" sz="3200" dirty="0"/>
              <a:t>But now I</a:t>
            </a:r>
          </a:p>
          <a:p>
            <a:endParaRPr lang="en-GB" dirty="0"/>
          </a:p>
        </p:txBody>
      </p:sp>
    </p:spTree>
    <p:extLst>
      <p:ext uri="{BB962C8B-B14F-4D97-AF65-F5344CB8AC3E}">
        <p14:creationId xmlns:p14="http://schemas.microsoft.com/office/powerpoint/2010/main" val="18581413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idx="1"/>
          </p:nvPr>
        </p:nvSpPr>
        <p:spPr>
          <a:xfrm>
            <a:off x="565150" y="74613"/>
            <a:ext cx="10788650" cy="6708572"/>
          </a:xfrm>
        </p:spPr>
        <p:txBody>
          <a:bodyPr>
            <a:normAutofit fontScale="92500" lnSpcReduction="10000"/>
          </a:bodyPr>
          <a:lstStyle/>
          <a:p>
            <a:pPr marL="0" indent="0">
              <a:buNone/>
            </a:pPr>
            <a:r>
              <a:rPr lang="en-GB" sz="3000" dirty="0"/>
              <a:t>Look at the night and it don't seem so lonely</a:t>
            </a:r>
            <a:br>
              <a:rPr lang="en-GB" sz="3000" dirty="0"/>
            </a:br>
            <a:r>
              <a:rPr lang="en-GB" sz="3000" dirty="0"/>
              <a:t>We filled it up with only two</a:t>
            </a:r>
            <a:br>
              <a:rPr lang="en-GB" sz="3000" dirty="0"/>
            </a:br>
            <a:r>
              <a:rPr lang="en-GB" sz="3000" dirty="0"/>
              <a:t>And when I hurt</a:t>
            </a:r>
            <a:br>
              <a:rPr lang="en-GB" sz="3000" dirty="0"/>
            </a:br>
            <a:r>
              <a:rPr lang="en-GB" sz="3000" dirty="0"/>
              <a:t>Hurting runs off my shoulders</a:t>
            </a:r>
            <a:br>
              <a:rPr lang="en-GB" sz="3000" dirty="0"/>
            </a:br>
            <a:r>
              <a:rPr lang="en-GB" sz="3000" dirty="0"/>
              <a:t>How can I hurt when holding you</a:t>
            </a:r>
          </a:p>
          <a:p>
            <a:pPr marL="0" indent="0">
              <a:buNone/>
            </a:pPr>
            <a:r>
              <a:rPr lang="en-GB" sz="3000" dirty="0"/>
              <a:t>One, touching one</a:t>
            </a:r>
            <a:br>
              <a:rPr lang="en-GB" sz="3000" dirty="0"/>
            </a:br>
            <a:r>
              <a:rPr lang="en-GB" sz="3000" dirty="0"/>
              <a:t>Reaching out, touching me, touching you</a:t>
            </a:r>
          </a:p>
          <a:p>
            <a:pPr marL="0" indent="0">
              <a:buNone/>
            </a:pPr>
            <a:r>
              <a:rPr lang="en-GB" sz="3000" dirty="0"/>
              <a:t>Sweet Caroline</a:t>
            </a:r>
            <a:br>
              <a:rPr lang="en-GB" sz="3000" dirty="0"/>
            </a:br>
            <a:r>
              <a:rPr lang="en-GB" sz="3000" dirty="0"/>
              <a:t>Good times never seemed so good</a:t>
            </a:r>
            <a:br>
              <a:rPr lang="en-GB" sz="3000" dirty="0"/>
            </a:br>
            <a:r>
              <a:rPr lang="en-GB" sz="3000" dirty="0"/>
              <a:t>I've been inclined</a:t>
            </a:r>
            <a:br>
              <a:rPr lang="en-GB" sz="3000" dirty="0"/>
            </a:br>
            <a:r>
              <a:rPr lang="en-GB" sz="3000" dirty="0"/>
              <a:t>To believe they never would</a:t>
            </a:r>
            <a:br>
              <a:rPr lang="en-GB" sz="3000" dirty="0"/>
            </a:br>
            <a:r>
              <a:rPr lang="en-GB" sz="3000" dirty="0"/>
              <a:t>Oh no, no</a:t>
            </a:r>
          </a:p>
          <a:p>
            <a:pPr marL="0" indent="0">
              <a:buNone/>
            </a:pPr>
            <a:r>
              <a:rPr lang="en-GB" sz="3000" dirty="0"/>
              <a:t>Sweet Caroline</a:t>
            </a:r>
            <a:br>
              <a:rPr lang="en-GB" sz="3000" dirty="0"/>
            </a:br>
            <a:r>
              <a:rPr lang="en-GB" sz="3000" dirty="0"/>
              <a:t>Good times never seemed so good</a:t>
            </a:r>
            <a:br>
              <a:rPr lang="en-GB" sz="3000" dirty="0"/>
            </a:br>
            <a:r>
              <a:rPr lang="en-GB" sz="3000" dirty="0"/>
              <a:t>Sweet Caroline</a:t>
            </a:r>
            <a:br>
              <a:rPr lang="en-GB" sz="3000" dirty="0"/>
            </a:br>
            <a:r>
              <a:rPr lang="en-GB" sz="3000" dirty="0"/>
              <a:t>I believe they never could</a:t>
            </a:r>
            <a:br>
              <a:rPr lang="en-GB" sz="3000" dirty="0"/>
            </a:br>
            <a:r>
              <a:rPr lang="en-GB" sz="3000" dirty="0"/>
              <a:t>Sweet Caroline</a:t>
            </a:r>
            <a:br>
              <a:rPr lang="en-GB" sz="3000" dirty="0"/>
            </a:br>
            <a:r>
              <a:rPr lang="en-GB" sz="3000" dirty="0"/>
              <a:t>Good times never seemed so good</a:t>
            </a:r>
          </a:p>
          <a:p>
            <a:endParaRPr lang="en-GB" dirty="0"/>
          </a:p>
        </p:txBody>
      </p:sp>
    </p:spTree>
    <p:extLst>
      <p:ext uri="{BB962C8B-B14F-4D97-AF65-F5344CB8AC3E}">
        <p14:creationId xmlns:p14="http://schemas.microsoft.com/office/powerpoint/2010/main" val="39595756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199</TotalTime>
  <Words>453</Words>
  <Application>Microsoft Office PowerPoint</Application>
  <PresentationFormat>Widescreen</PresentationFormat>
  <Paragraphs>52</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Calibri Light</vt:lpstr>
      <vt:lpstr>Century Gothic</vt:lpstr>
      <vt:lpstr>Comic Sans MS</vt:lpstr>
      <vt:lpstr>Office Theme</vt:lpstr>
      <vt:lpstr> Anti Bullying Week 2022</vt:lpstr>
      <vt:lpstr>PowerPoint Presentation</vt:lpstr>
      <vt:lpstr>PowerPoint Presentation</vt:lpstr>
      <vt:lpstr>PowerPoint Presentation</vt:lpstr>
      <vt:lpstr>The Good Samaritan </vt:lpstr>
      <vt:lpstr>PowerPoint Presentation</vt:lpstr>
      <vt:lpstr>PowerPoint Presentation</vt:lpstr>
      <vt:lpstr>PowerPoint Presentation</vt:lpstr>
      <vt:lpstr>PowerPoint Presentation</vt:lpstr>
      <vt:lpstr>PowerPoint Presentation</vt:lpstr>
      <vt:lpstr>PowerPoint Presentation</vt:lpstr>
      <vt:lpstr>Your Mission </vt:lpstr>
      <vt:lpstr>PowerPoint Presentation</vt:lpstr>
      <vt:lpstr>PowerPoint Presentation</vt:lpstr>
    </vt:vector>
  </TitlesOfParts>
  <Company>St Alban's Catholic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Friendship Week 2022</dc:title>
  <dc:creator>Ms A Doherty</dc:creator>
  <cp:lastModifiedBy>L Finnegan</cp:lastModifiedBy>
  <cp:revision>20</cp:revision>
  <dcterms:created xsi:type="dcterms:W3CDTF">2022-11-10T18:27:32Z</dcterms:created>
  <dcterms:modified xsi:type="dcterms:W3CDTF">2022-11-14T08:36:55Z</dcterms:modified>
</cp:coreProperties>
</file>