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52B509-001B-4DFE-A3F8-78E02E641C72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479CE4-5156-4041-9C45-3077DE6AAB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857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Based on baptismal documents of the 8th century but related to texts of an earlier origin.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31723"/>
            <a:fld id="{DAD44EAA-C1F9-4540-A6EF-9E014106CA4E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931723"/>
              <a:t>2</a:t>
            </a:fld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393739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B54A1E-DC23-BF94-D668-B29F817FC3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723083-C99B-8850-6094-6239544AF5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909F7D-8B9C-8238-1900-DEF6805FE5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Based on baptismal documents of the 8th century but related to texts of an earlier origin.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C4983B-7B9F-7801-294D-16485F0260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3172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D44EAA-C1F9-4540-A6EF-9E014106CA4E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317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5599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FF895C-CD60-39D4-DCA6-63CDD6FCE2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9CC59D-FA26-B360-C353-7AF0711869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3A817C-EE3F-EFA1-24F5-0A19EF115C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Based on baptismal documents of the 8th century but related to texts of an earlier origin.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FE3106-31B2-BC50-274E-AE0E91AF6D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31723"/>
            <a:fld id="{DAD44EAA-C1F9-4540-A6EF-9E014106CA4E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931723"/>
              <a:t>4</a:t>
            </a:fld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3410020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One of the forms of the Penitent’s Prayer of Sorrow found in the Rite of Penance.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31723"/>
            <a:fld id="{DAD44EAA-C1F9-4540-A6EF-9E014106CA4E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931723"/>
              <a:t>5</a:t>
            </a:fld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455542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prayer is based on one by Reginald of Canterbury in the early 12th century.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31723"/>
            <a:fld id="{DAD44EAA-C1F9-4540-A6EF-9E014106CA4E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931723"/>
              <a:t>6</a:t>
            </a:fld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28526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3CA26-06FF-4398-B535-C061DE9B330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9011-2D18-407F-AEC4-D357858E1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849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3CA26-06FF-4398-B535-C061DE9B330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9011-2D18-407F-AEC4-D357858E1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051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3CA26-06FF-4398-B535-C061DE9B330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9011-2D18-407F-AEC4-D357858E1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661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3CA26-06FF-4398-B535-C061DE9B330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9011-2D18-407F-AEC4-D357858E1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520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3CA26-06FF-4398-B535-C061DE9B330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9011-2D18-407F-AEC4-D357858E1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250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3CA26-06FF-4398-B535-C061DE9B330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9011-2D18-407F-AEC4-D357858E1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431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3CA26-06FF-4398-B535-C061DE9B330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9011-2D18-407F-AEC4-D357858E1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155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3CA26-06FF-4398-B535-C061DE9B330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9011-2D18-407F-AEC4-D357858E1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904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3CA26-06FF-4398-B535-C061DE9B330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9011-2D18-407F-AEC4-D357858E1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462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3CA26-06FF-4398-B535-C061DE9B330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9011-2D18-407F-AEC4-D357858E1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940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3CA26-06FF-4398-B535-C061DE9B330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9011-2D18-407F-AEC4-D357858E1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5974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1750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>
              <a:defRPr>
                <a:latin typeface="Gill Sans MT" panose="020B0502020104020203" pitchFamily="34" charset="0"/>
              </a:defRPr>
            </a:lvl3pPr>
            <a:lvl4pPr>
              <a:defRPr>
                <a:latin typeface="Gill Sans MT" panose="020B0502020104020203" pitchFamily="34" charset="0"/>
              </a:defRPr>
            </a:lvl4pPr>
            <a:lvl5pPr>
              <a:defRPr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677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4436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5027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3373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0608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9180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3092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7511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9641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929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3CA26-06FF-4398-B535-C061DE9B330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D69011-2D18-407F-AEC4-D357858E1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855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C5619-5733-41DA-A379-9922B4631C2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679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LKS2 Prayers 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456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02E8-5BCF-B164-0C1F-C25A6AF0E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722" y="236792"/>
            <a:ext cx="10515600" cy="1325563"/>
          </a:xfrm>
        </p:spPr>
        <p:txBody>
          <a:bodyPr/>
          <a:lstStyle/>
          <a:p>
            <a:r>
              <a:rPr lang="en-US" dirty="0"/>
              <a:t>Apostles creed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EDBF45-4468-3079-2901-350B5F5AE1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4693"/>
            <a:ext cx="10515600" cy="448627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300" dirty="0"/>
              <a:t>I believe in God,</a:t>
            </a:r>
          </a:p>
          <a:p>
            <a:pPr marL="0" indent="0">
              <a:buNone/>
            </a:pPr>
            <a:r>
              <a:rPr lang="en-US" sz="3300" dirty="0"/>
              <a:t>the Father almighty</a:t>
            </a:r>
          </a:p>
          <a:p>
            <a:pPr marL="0" indent="0">
              <a:buNone/>
            </a:pPr>
            <a:r>
              <a:rPr lang="en-US" sz="3300" dirty="0"/>
              <a:t>Creator of heaven and earth,</a:t>
            </a:r>
          </a:p>
          <a:p>
            <a:pPr marL="0" indent="0">
              <a:buNone/>
            </a:pPr>
            <a:r>
              <a:rPr lang="en-US" sz="3300" dirty="0"/>
              <a:t>And in Jesus Christ, his only Son, our Lord, </a:t>
            </a:r>
          </a:p>
          <a:p>
            <a:pPr marL="0" indent="0">
              <a:buNone/>
            </a:pPr>
            <a:r>
              <a:rPr lang="en-US" sz="2500" i="1" dirty="0"/>
              <a:t>(At the words that follow up to and including the Virgin Mary, all bow)</a:t>
            </a:r>
          </a:p>
          <a:p>
            <a:pPr marL="0" indent="0">
              <a:buNone/>
            </a:pPr>
            <a:r>
              <a:rPr lang="en-US" sz="3300" dirty="0"/>
              <a:t>who was conceived by the Holy Spirit, </a:t>
            </a:r>
          </a:p>
          <a:p>
            <a:pPr marL="0" indent="0">
              <a:buNone/>
            </a:pPr>
            <a:r>
              <a:rPr lang="en-US" sz="3300" dirty="0"/>
              <a:t>Born of the Virgin Mary</a:t>
            </a:r>
          </a:p>
          <a:p>
            <a:pPr marL="0" indent="0">
              <a:buNone/>
            </a:pPr>
            <a:r>
              <a:rPr lang="en-US" sz="3300" dirty="0"/>
              <a:t>Suffered under Pontius Pilate,</a:t>
            </a:r>
          </a:p>
          <a:p>
            <a:pPr marL="0" indent="0">
              <a:buNone/>
            </a:pPr>
            <a:r>
              <a:rPr lang="en-GB" sz="3300" dirty="0"/>
              <a:t>was crucified, died and was buried;</a:t>
            </a:r>
          </a:p>
        </p:txBody>
      </p:sp>
    </p:spTree>
    <p:extLst>
      <p:ext uri="{BB962C8B-B14F-4D97-AF65-F5344CB8AC3E}">
        <p14:creationId xmlns:p14="http://schemas.microsoft.com/office/powerpoint/2010/main" val="2396713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F29D79-865C-50DB-8545-1AE46461EB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21D6F8-1F76-27FF-C49D-64FAF5344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722" y="236792"/>
            <a:ext cx="10515600" cy="1325563"/>
          </a:xfrm>
        </p:spPr>
        <p:txBody>
          <a:bodyPr/>
          <a:lstStyle/>
          <a:p>
            <a:r>
              <a:rPr lang="en-US" dirty="0"/>
              <a:t>Apostles creed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C48C9C-CDB6-404C-A347-86F4783989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4693"/>
            <a:ext cx="10515600" cy="44862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300" dirty="0"/>
              <a:t>he descended into hell;</a:t>
            </a:r>
          </a:p>
          <a:p>
            <a:pPr marL="0" indent="0">
              <a:buNone/>
            </a:pPr>
            <a:r>
              <a:rPr lang="en-US" sz="3300" dirty="0"/>
              <a:t>on the third day he rose again from the dead;</a:t>
            </a:r>
          </a:p>
          <a:p>
            <a:pPr marL="0" indent="0">
              <a:buNone/>
            </a:pPr>
            <a:r>
              <a:rPr lang="en-US" sz="3300" dirty="0"/>
              <a:t>he ascended into heaven,</a:t>
            </a:r>
          </a:p>
          <a:p>
            <a:pPr marL="0" indent="0">
              <a:buNone/>
            </a:pPr>
            <a:r>
              <a:rPr lang="en-US" sz="3300" dirty="0"/>
              <a:t>and is seated at the right hand of God the Father almighty;</a:t>
            </a:r>
          </a:p>
          <a:p>
            <a:pPr marL="0" indent="0">
              <a:buNone/>
            </a:pPr>
            <a:r>
              <a:rPr lang="en-US" sz="3300" dirty="0"/>
              <a:t>From there he will come to judge the living and the dead.</a:t>
            </a:r>
          </a:p>
        </p:txBody>
      </p:sp>
    </p:spTree>
    <p:extLst>
      <p:ext uri="{BB962C8B-B14F-4D97-AF65-F5344CB8AC3E}">
        <p14:creationId xmlns:p14="http://schemas.microsoft.com/office/powerpoint/2010/main" val="27949298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2685B3-1780-D5F6-6E58-76FC12381E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4C06A-4F7F-1F85-B5B9-7E9130E1B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722" y="236792"/>
            <a:ext cx="10515600" cy="1325563"/>
          </a:xfrm>
        </p:spPr>
        <p:txBody>
          <a:bodyPr/>
          <a:lstStyle/>
          <a:p>
            <a:r>
              <a:rPr lang="en-US" dirty="0"/>
              <a:t>Apostles creed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C054FE-2021-C86C-AD7C-897EFD07AE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4693"/>
            <a:ext cx="10515600" cy="44862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300" dirty="0"/>
              <a:t>I believe in the Holy Spirit,</a:t>
            </a:r>
          </a:p>
          <a:p>
            <a:pPr marL="0" indent="0">
              <a:buNone/>
            </a:pPr>
            <a:r>
              <a:rPr lang="en-US" sz="3300" dirty="0"/>
              <a:t>the holy catholic Church,</a:t>
            </a:r>
          </a:p>
          <a:p>
            <a:pPr marL="0" indent="0">
              <a:buNone/>
            </a:pPr>
            <a:r>
              <a:rPr lang="en-US" sz="3300" dirty="0"/>
              <a:t>the communion of saints,</a:t>
            </a:r>
          </a:p>
          <a:p>
            <a:pPr marL="0" indent="0">
              <a:buNone/>
            </a:pPr>
            <a:r>
              <a:rPr lang="en-US" sz="3300" dirty="0"/>
              <a:t>the forgiveness of sins,</a:t>
            </a:r>
          </a:p>
          <a:p>
            <a:pPr marL="0" indent="0">
              <a:buNone/>
            </a:pPr>
            <a:r>
              <a:rPr lang="en-US" sz="3300" dirty="0"/>
              <a:t>the resurrection of the body,</a:t>
            </a:r>
          </a:p>
          <a:p>
            <a:pPr marL="0" indent="0">
              <a:buNone/>
            </a:pPr>
            <a:r>
              <a:rPr lang="en-US" sz="3300" dirty="0"/>
              <a:t>and life everlasting. </a:t>
            </a:r>
          </a:p>
          <a:p>
            <a:pPr marL="0" indent="0">
              <a:buNone/>
            </a:pPr>
            <a:r>
              <a:rPr lang="en-US" sz="3300" dirty="0"/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1827535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4BFCB-DA34-5421-B07D-981C481EF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Act of Contrition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BCAD6E-D632-706E-4856-001A8E4D6D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O my God,</a:t>
            </a:r>
          </a:p>
          <a:p>
            <a:pPr marL="0" indent="0">
              <a:buNone/>
            </a:pPr>
            <a:r>
              <a:rPr lang="en-US" dirty="0" err="1"/>
              <a:t>bcause</a:t>
            </a:r>
            <a:r>
              <a:rPr lang="en-US" dirty="0"/>
              <a:t> you are so good, </a:t>
            </a:r>
          </a:p>
          <a:p>
            <a:pPr marL="0" indent="0">
              <a:buNone/>
            </a:pPr>
            <a:r>
              <a:rPr lang="en-US" dirty="0"/>
              <a:t>I am very sorry that I have sinned against you,</a:t>
            </a:r>
          </a:p>
          <a:p>
            <a:pPr marL="0" indent="0">
              <a:buNone/>
            </a:pPr>
            <a:r>
              <a:rPr lang="en-US" dirty="0"/>
              <a:t>and with the help of your grace</a:t>
            </a:r>
          </a:p>
          <a:p>
            <a:pPr marL="0" indent="0">
              <a:buNone/>
            </a:pPr>
            <a:r>
              <a:rPr lang="en-US" dirty="0"/>
              <a:t>I will not sin </a:t>
            </a:r>
            <a:r>
              <a:rPr lang="en-US" dirty="0" smtClean="0"/>
              <a:t>again</a:t>
            </a:r>
          </a:p>
          <a:p>
            <a:pPr marL="0" indent="0">
              <a:buNone/>
            </a:pPr>
            <a:r>
              <a:rPr lang="en-US" dirty="0" smtClean="0"/>
              <a:t>Amen.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8284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Prayer to the Guardian Angel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38200" y="2293134"/>
            <a:ext cx="7533537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Angel of God, my guardian dear,</a:t>
            </a:r>
            <a:b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to whom God's love commits me here,</a:t>
            </a:r>
            <a:b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ever this day be at my side,</a:t>
            </a:r>
            <a:b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to light and guard, to rule and guide.</a:t>
            </a:r>
            <a:b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Amen.</a:t>
            </a: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122" name="Picture 2" descr="http://clipart-library.com/data_images/49046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8560" y="508001"/>
            <a:ext cx="4829174" cy="482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8064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6040" y="172089"/>
            <a:ext cx="10017760" cy="859269"/>
          </a:xfrm>
        </p:spPr>
        <p:txBody>
          <a:bodyPr>
            <a:normAutofit/>
          </a:bodyPr>
          <a:lstStyle/>
          <a:p>
            <a:r>
              <a:rPr lang="en-GB" sz="4000" b="1" dirty="0"/>
              <a:t>Prayer of St. Richard of Chichester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6040" y="1114425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/>
              <a:t>Day by day,</a:t>
            </a:r>
          </a:p>
          <a:p>
            <a:pPr marL="0" indent="0">
              <a:buNone/>
            </a:pPr>
            <a:r>
              <a:rPr lang="en-GB" sz="3600" dirty="0"/>
              <a:t>O dear Lord,</a:t>
            </a:r>
          </a:p>
          <a:p>
            <a:pPr marL="0" indent="0">
              <a:buNone/>
            </a:pPr>
            <a:r>
              <a:rPr lang="en-GB" sz="3600" dirty="0"/>
              <a:t>three things I pray:</a:t>
            </a:r>
          </a:p>
          <a:p>
            <a:pPr marL="0" indent="0">
              <a:buNone/>
            </a:pPr>
            <a:r>
              <a:rPr lang="en-GB" sz="3600" dirty="0"/>
              <a:t>to see you more clearly,</a:t>
            </a:r>
          </a:p>
          <a:p>
            <a:pPr marL="0" indent="0">
              <a:buNone/>
            </a:pPr>
            <a:r>
              <a:rPr lang="en-GB" sz="3600" dirty="0"/>
              <a:t>love you more dearly,</a:t>
            </a:r>
          </a:p>
          <a:p>
            <a:pPr marL="0" indent="0">
              <a:buNone/>
            </a:pPr>
            <a:r>
              <a:rPr lang="en-GB" sz="3600" dirty="0"/>
              <a:t>follow you more nearly,</a:t>
            </a:r>
          </a:p>
          <a:p>
            <a:pPr marL="0" indent="0">
              <a:buNone/>
            </a:pPr>
            <a:r>
              <a:rPr lang="en-GB" sz="3600" dirty="0"/>
              <a:t>day by day,</a:t>
            </a:r>
          </a:p>
          <a:p>
            <a:pPr marL="0" indent="0">
              <a:buNone/>
            </a:pPr>
            <a:r>
              <a:rPr lang="en-GB" sz="3600" dirty="0"/>
              <a:t>by day, by day.</a:t>
            </a:r>
          </a:p>
          <a:p>
            <a:pPr marL="0" indent="0">
              <a:buNone/>
            </a:pPr>
            <a:r>
              <a:rPr lang="en-GB" sz="3600" dirty="0"/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9256539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Act of Faith, Hope and Love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1706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Jesus, I believe in you.</a:t>
            </a:r>
            <a:br>
              <a:rPr lang="en-GB" sz="3600" dirty="0"/>
            </a:br>
            <a:r>
              <a:rPr lang="en-GB" sz="3600" dirty="0"/>
              <a:t>Jesus, I hope in you.</a:t>
            </a:r>
            <a:br>
              <a:rPr lang="en-GB" sz="3600" dirty="0"/>
            </a:br>
            <a:r>
              <a:rPr lang="en-GB" sz="3600" dirty="0"/>
              <a:t>Jesus, I love you.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2620" y="510857"/>
            <a:ext cx="6172200" cy="587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211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Act of Faith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My God, I believe in you</a:t>
            </a:r>
          </a:p>
          <a:p>
            <a:pPr marL="0" indent="0">
              <a:buNone/>
            </a:pPr>
            <a:r>
              <a:rPr lang="en-GB" sz="3600" dirty="0"/>
              <a:t>and all your Church teaches,</a:t>
            </a:r>
          </a:p>
          <a:p>
            <a:pPr marL="0" indent="0">
              <a:buNone/>
            </a:pPr>
            <a:r>
              <a:rPr lang="en-GB" sz="3600" dirty="0"/>
              <a:t>because you have said it</a:t>
            </a:r>
          </a:p>
          <a:p>
            <a:pPr marL="0" indent="0">
              <a:buNone/>
            </a:pPr>
            <a:r>
              <a:rPr lang="en-GB" sz="3600" dirty="0"/>
              <a:t>and your word is true.</a:t>
            </a:r>
          </a:p>
        </p:txBody>
      </p:sp>
      <p:pic>
        <p:nvPicPr>
          <p:cNvPr id="4098" name="Picture 2" descr="https://i.pinimg.com/736x/c7/2a/1e/c72a1ea8db4138d2c102ad9523fc2de1--cross-clipart-english-cours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8246" y="3883978"/>
            <a:ext cx="2037248" cy="258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clipart-library.com/images/pc5ro9p9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9185" y="2371725"/>
            <a:ext cx="1892618" cy="189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1360" y="3656683"/>
            <a:ext cx="2126932" cy="86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7019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Act of Hope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5705" y="169069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My God, I hope in you,</a:t>
            </a:r>
          </a:p>
          <a:p>
            <a:pPr marL="0" indent="0">
              <a:buNone/>
            </a:pPr>
            <a:r>
              <a:rPr lang="en-GB" sz="3600" dirty="0"/>
              <a:t>for grace and for glory,</a:t>
            </a:r>
          </a:p>
          <a:p>
            <a:pPr marL="0" indent="0">
              <a:buNone/>
            </a:pPr>
            <a:r>
              <a:rPr lang="en-GB" sz="3600" dirty="0"/>
              <a:t>because of your promises,</a:t>
            </a:r>
          </a:p>
          <a:p>
            <a:pPr marL="0" indent="0">
              <a:buNone/>
            </a:pPr>
            <a:r>
              <a:rPr lang="en-GB" sz="3600" dirty="0"/>
              <a:t>your mercy and power.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5832" y="1999364"/>
            <a:ext cx="2994976" cy="165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817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A7EBAD-0C46-3905-8B0B-97AE8C90E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D7D6D-9614-C89C-FF65-9ECA86AB2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Act of Love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97AD49-18F7-4D6D-7A19-6F123F6D96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4960"/>
            <a:ext cx="105156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My God, because you are so good,</a:t>
            </a:r>
          </a:p>
          <a:p>
            <a:pPr marL="0" indent="0">
              <a:buNone/>
            </a:pPr>
            <a:r>
              <a:rPr lang="en-GB" sz="3600" dirty="0"/>
              <a:t>I love you with all my heart,</a:t>
            </a:r>
          </a:p>
          <a:p>
            <a:pPr marL="0" indent="0">
              <a:buNone/>
            </a:pPr>
            <a:r>
              <a:rPr lang="en-GB" sz="3600" dirty="0"/>
              <a:t>And for your sake,</a:t>
            </a:r>
          </a:p>
          <a:p>
            <a:pPr marL="0" indent="0">
              <a:buNone/>
            </a:pPr>
            <a:r>
              <a:rPr lang="en-GB" sz="3600" dirty="0"/>
              <a:t>I love your neighbour as myself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C80087-85F3-2A8F-44BC-8B5403DB3B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7210" y="5214855"/>
            <a:ext cx="3435350" cy="124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5607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Gill Sans MT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493</Words>
  <Application>Microsoft Office PowerPoint</Application>
  <PresentationFormat>Widescreen</PresentationFormat>
  <Paragraphs>72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Gill Sans MT</vt:lpstr>
      <vt:lpstr>Office Theme</vt:lpstr>
      <vt:lpstr>1_Office Theme</vt:lpstr>
      <vt:lpstr>LKS2 Prayers </vt:lpstr>
      <vt:lpstr>Apostles creed</vt:lpstr>
      <vt:lpstr>Apostles creed</vt:lpstr>
      <vt:lpstr>Apostles creed</vt:lpstr>
      <vt:lpstr>An Act of Contrition</vt:lpstr>
      <vt:lpstr>Prayer to the Guardian Angel</vt:lpstr>
      <vt:lpstr>Prayer of St. Richard of Chichester</vt:lpstr>
      <vt:lpstr>Act of Faith, Hope and Love</vt:lpstr>
      <vt:lpstr>Act of Faith</vt:lpstr>
      <vt:lpstr>Act of Hope</vt:lpstr>
      <vt:lpstr>Act of Love</vt:lpstr>
    </vt:vector>
  </TitlesOfParts>
  <Company>St Alban's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LKS2 Prayers </dc:title>
  <dc:creator>A Doherty</dc:creator>
  <cp:lastModifiedBy>A Doherty</cp:lastModifiedBy>
  <cp:revision>1</cp:revision>
  <dcterms:created xsi:type="dcterms:W3CDTF">2025-09-23T14:04:44Z</dcterms:created>
  <dcterms:modified xsi:type="dcterms:W3CDTF">2025-09-23T14:05:37Z</dcterms:modified>
</cp:coreProperties>
</file>