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8"/>
  </p:handoutMasterIdLst>
  <p:sldIdLst>
    <p:sldId id="256" r:id="rId2"/>
    <p:sldId id="272" r:id="rId3"/>
    <p:sldId id="274" r:id="rId4"/>
    <p:sldId id="273" r:id="rId5"/>
    <p:sldId id="257" r:id="rId6"/>
    <p:sldId id="260" r:id="rId7"/>
    <p:sldId id="266" r:id="rId8"/>
    <p:sldId id="259" r:id="rId9"/>
    <p:sldId id="261" r:id="rId10"/>
    <p:sldId id="262" r:id="rId11"/>
    <p:sldId id="267" r:id="rId12"/>
    <p:sldId id="268" r:id="rId13"/>
    <p:sldId id="269" r:id="rId14"/>
    <p:sldId id="270" r:id="rId15"/>
    <p:sldId id="271" r:id="rId16"/>
    <p:sldId id="265"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946C6D-5098-42B0-959B-991E799EAEB5}" v="2" dt="2022-03-01T12:43:47.1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7" autoAdjust="0"/>
    <p:restoredTop sz="94660"/>
  </p:normalViewPr>
  <p:slideViewPr>
    <p:cSldViewPr snapToGrid="0">
      <p:cViewPr varScale="1">
        <p:scale>
          <a:sx n="80" d="100"/>
          <a:sy n="80" d="100"/>
        </p:scale>
        <p:origin x="120"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gel Genders" userId="fdac2f21-4bff-41b8-8a6b-02a034f06faf" providerId="ADAL" clId="{B4263DC8-4051-40CC-B995-405438A6ACB4}"/>
    <pc:docChg chg="modSld">
      <pc:chgData name="Nigel Genders" userId="fdac2f21-4bff-41b8-8a6b-02a034f06faf" providerId="ADAL" clId="{B4263DC8-4051-40CC-B995-405438A6ACB4}" dt="2022-03-01T15:00:54.278" v="5" actId="20577"/>
      <pc:docMkLst>
        <pc:docMk/>
      </pc:docMkLst>
      <pc:sldChg chg="modSp mod">
        <pc:chgData name="Nigel Genders" userId="fdac2f21-4bff-41b8-8a6b-02a034f06faf" providerId="ADAL" clId="{B4263DC8-4051-40CC-B995-405438A6ACB4}" dt="2022-03-01T14:14:14.575" v="2" actId="20577"/>
        <pc:sldMkLst>
          <pc:docMk/>
          <pc:sldMk cId="1933232929" sldId="256"/>
        </pc:sldMkLst>
        <pc:spChg chg="mod">
          <ac:chgData name="Nigel Genders" userId="fdac2f21-4bff-41b8-8a6b-02a034f06faf" providerId="ADAL" clId="{B4263DC8-4051-40CC-B995-405438A6ACB4}" dt="2022-03-01T14:14:14.575" v="2" actId="20577"/>
          <ac:spMkLst>
            <pc:docMk/>
            <pc:sldMk cId="1933232929" sldId="256"/>
            <ac:spMk id="2" creationId="{DF0CB6BB-000B-4A50-9A09-51DECCD005F6}"/>
          </ac:spMkLst>
        </pc:spChg>
      </pc:sldChg>
      <pc:sldChg chg="modSp mod">
        <pc:chgData name="Nigel Genders" userId="fdac2f21-4bff-41b8-8a6b-02a034f06faf" providerId="ADAL" clId="{B4263DC8-4051-40CC-B995-405438A6ACB4}" dt="2022-03-01T15:00:54.278" v="5" actId="20577"/>
        <pc:sldMkLst>
          <pc:docMk/>
          <pc:sldMk cId="191566137" sldId="261"/>
        </pc:sldMkLst>
        <pc:spChg chg="mod">
          <ac:chgData name="Nigel Genders" userId="fdac2f21-4bff-41b8-8a6b-02a034f06faf" providerId="ADAL" clId="{B4263DC8-4051-40CC-B995-405438A6ACB4}" dt="2022-03-01T15:00:54.278" v="5" actId="20577"/>
          <ac:spMkLst>
            <pc:docMk/>
            <pc:sldMk cId="191566137" sldId="261"/>
            <ac:spMk id="2" creationId="{BD43F84C-9202-48AB-B107-9BF7DD0FB06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3CA2844-9DA6-4BC1-98A6-BBFE4631E6C8}" type="datetimeFigureOut">
              <a:rPr lang="en-GB" smtClean="0"/>
              <a:t>09/09/2022</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996BE71-BA67-4684-87B0-73C3AAC99357}" type="slidenum">
              <a:rPr lang="en-GB" smtClean="0"/>
              <a:t>‹#›</a:t>
            </a:fld>
            <a:endParaRPr lang="en-GB"/>
          </a:p>
        </p:txBody>
      </p:sp>
    </p:spTree>
    <p:extLst>
      <p:ext uri="{BB962C8B-B14F-4D97-AF65-F5344CB8AC3E}">
        <p14:creationId xmlns:p14="http://schemas.microsoft.com/office/powerpoint/2010/main" val="289131902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2392722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4283276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3652473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C775CD1-AA77-4A82-BE00-01F0B3F9A87E}"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522328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C775CD1-AA77-4A82-BE00-01F0B3F9A87E}" type="datetimeFigureOut">
              <a:rPr lang="en-GB" smtClean="0"/>
              <a:t>09/09/2022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3703119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C775CD1-AA77-4A82-BE00-01F0B3F9A87E}" type="datetimeFigureOut">
              <a:rPr lang="en-GB" smtClean="0"/>
              <a:t>09/09/2022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2595157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775CD1-AA77-4A82-BE00-01F0B3F9A87E}" type="datetimeFigureOut">
              <a:rPr lang="en-GB" smtClean="0"/>
              <a:t>09/09/2022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1676796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C775CD1-AA77-4A82-BE00-01F0B3F9A87E}"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410271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C775CD1-AA77-4A82-BE00-01F0B3F9A87E}"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1434679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C775CD1-AA77-4A82-BE00-01F0B3F9A87E}"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2518158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18511752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3119545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1493018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C775CD1-AA77-4A82-BE00-01F0B3F9A87E}" type="datetimeFigureOut">
              <a:rPr lang="en-GB" smtClean="0"/>
              <a:t>09/09/2022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1443051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C775CD1-AA77-4A82-BE00-01F0B3F9A87E}" type="datetimeFigureOut">
              <a:rPr lang="en-GB" smtClean="0"/>
              <a:t>09/09/2022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3482272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23445855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C775CD1-AA77-4A82-BE00-01F0B3F9A87E}"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D0CF97D-B419-4310-9410-73C9AA28FC26}" type="slidenum">
              <a:rPr lang="en-GB" smtClean="0"/>
              <a:t>‹#›</a:t>
            </a:fld>
            <a:endParaRPr lang="en-GB"/>
          </a:p>
        </p:txBody>
      </p:sp>
    </p:spTree>
    <p:extLst>
      <p:ext uri="{BB962C8B-B14F-4D97-AF65-F5344CB8AC3E}">
        <p14:creationId xmlns:p14="http://schemas.microsoft.com/office/powerpoint/2010/main" val="3647052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C775CD1-AA77-4A82-BE00-01F0B3F9A87E}" type="datetimeFigureOut">
              <a:rPr lang="en-GB" smtClean="0"/>
              <a:t>09/09/2022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D0CF97D-B419-4310-9410-73C9AA28FC26}" type="slidenum">
              <a:rPr lang="en-GB" smtClean="0"/>
              <a:t>‹#›</a:t>
            </a:fld>
            <a:endParaRPr lang="en-GB"/>
          </a:p>
        </p:txBody>
      </p:sp>
    </p:spTree>
    <p:extLst>
      <p:ext uri="{BB962C8B-B14F-4D97-AF65-F5344CB8AC3E}">
        <p14:creationId xmlns:p14="http://schemas.microsoft.com/office/powerpoint/2010/main" val="24503061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CB6BB-000B-4A50-9A09-51DECCD005F6}"/>
              </a:ext>
            </a:extLst>
          </p:cNvPr>
          <p:cNvSpPr>
            <a:spLocks noGrp="1"/>
          </p:cNvSpPr>
          <p:nvPr>
            <p:ph type="ctrTitle"/>
          </p:nvPr>
        </p:nvSpPr>
        <p:spPr>
          <a:xfrm>
            <a:off x="6439592" y="1122362"/>
            <a:ext cx="4228407" cy="3759979"/>
          </a:xfrm>
        </p:spPr>
        <p:txBody>
          <a:bodyPr>
            <a:normAutofit/>
          </a:bodyPr>
          <a:lstStyle/>
          <a:p>
            <a:r>
              <a:rPr lang="en-GB" dirty="0">
                <a:latin typeface="Gill Sans MT" panose="020B0502020104020203" pitchFamily="34" charset="0"/>
              </a:rPr>
              <a:t/>
            </a:r>
            <a:br>
              <a:rPr lang="en-GB" dirty="0">
                <a:latin typeface="Gill Sans MT" panose="020B0502020104020203" pitchFamily="34" charset="0"/>
              </a:rPr>
            </a:br>
            <a:r>
              <a:rPr lang="en-GB" sz="3600" dirty="0">
                <a:latin typeface="Gill Sans MT" panose="020B0502020104020203" pitchFamily="34" charset="0"/>
              </a:rPr>
              <a:t/>
            </a:r>
            <a:br>
              <a:rPr lang="en-GB" sz="3600" dirty="0">
                <a:latin typeface="Gill Sans MT" panose="020B0502020104020203" pitchFamily="34" charset="0"/>
              </a:rPr>
            </a:br>
            <a:endParaRPr lang="en-GB" sz="3600" dirty="0">
              <a:latin typeface="Gill Sans MT" panose="020B0502020104020203" pitchFamily="34" charset="0"/>
            </a:endParaRPr>
          </a:p>
        </p:txBody>
      </p:sp>
      <p:sp>
        <p:nvSpPr>
          <p:cNvPr id="5" name="TextBox 4"/>
          <p:cNvSpPr txBox="1"/>
          <p:nvPr/>
        </p:nvSpPr>
        <p:spPr>
          <a:xfrm>
            <a:off x="6096000" y="1122362"/>
            <a:ext cx="4645891" cy="3785652"/>
          </a:xfrm>
          <a:prstGeom prst="rect">
            <a:avLst/>
          </a:prstGeom>
          <a:noFill/>
        </p:spPr>
        <p:txBody>
          <a:bodyPr wrap="square" rtlCol="0">
            <a:spAutoFit/>
          </a:bodyPr>
          <a:lstStyle/>
          <a:p>
            <a:pPr algn="ctr"/>
            <a:r>
              <a:rPr lang="en-GB" sz="4800" dirty="0" smtClean="0">
                <a:solidFill>
                  <a:schemeClr val="bg1"/>
                </a:solidFill>
                <a:latin typeface="Constantia" panose="02030602050306030303" pitchFamily="18" charset="0"/>
              </a:rPr>
              <a:t>We give thanks for the life of HRH </a:t>
            </a:r>
          </a:p>
          <a:p>
            <a:pPr algn="ctr"/>
            <a:r>
              <a:rPr lang="en-GB" sz="4800" dirty="0" smtClean="0">
                <a:solidFill>
                  <a:schemeClr val="bg1"/>
                </a:solidFill>
                <a:latin typeface="Constantia" panose="02030602050306030303" pitchFamily="18" charset="0"/>
              </a:rPr>
              <a:t>Queen Elizabeth II </a:t>
            </a:r>
            <a:endParaRPr lang="en-GB" sz="4800" dirty="0">
              <a:solidFill>
                <a:schemeClr val="bg1"/>
              </a:solidFill>
              <a:latin typeface="Constantia" panose="02030602050306030303" pitchFamily="18" charset="0"/>
            </a:endParaRPr>
          </a:p>
        </p:txBody>
      </p:sp>
      <p:pic>
        <p:nvPicPr>
          <p:cNvPr id="6" name="Picture 5" descr="Description: 14F51F85"/>
          <p:cNvPicPr/>
          <p:nvPr/>
        </p:nvPicPr>
        <p:blipFill>
          <a:blip r:embed="rId2">
            <a:extLst>
              <a:ext uri="{28A0092B-C50C-407E-A947-70E740481C1C}">
                <a14:useLocalDpi xmlns:a14="http://schemas.microsoft.com/office/drawing/2010/main" val="0"/>
              </a:ext>
            </a:extLst>
          </a:blip>
          <a:srcRect l="6416" t="4738" r="71913" b="79453"/>
          <a:stretch>
            <a:fillRect/>
          </a:stretch>
        </p:blipFill>
        <p:spPr bwMode="auto">
          <a:xfrm>
            <a:off x="10741891" y="5410848"/>
            <a:ext cx="748145" cy="686811"/>
          </a:xfrm>
          <a:prstGeom prst="rect">
            <a:avLst/>
          </a:prstGeom>
          <a:noFill/>
        </p:spPr>
      </p:pic>
      <p:sp>
        <p:nvSpPr>
          <p:cNvPr id="7" name="TextBox 6"/>
          <p:cNvSpPr txBox="1"/>
          <p:nvPr/>
        </p:nvSpPr>
        <p:spPr>
          <a:xfrm>
            <a:off x="1529050" y="5821005"/>
            <a:ext cx="8617527" cy="369332"/>
          </a:xfrm>
          <a:prstGeom prst="rect">
            <a:avLst/>
          </a:prstGeom>
          <a:noFill/>
        </p:spPr>
        <p:txBody>
          <a:bodyPr wrap="square" rtlCol="0">
            <a:spAutoFit/>
          </a:bodyPr>
          <a:lstStyle/>
          <a:p>
            <a:pPr algn="ctr"/>
            <a:r>
              <a:rPr lang="en-GB" dirty="0" smtClean="0">
                <a:solidFill>
                  <a:schemeClr val="bg1"/>
                </a:solidFill>
              </a:rPr>
              <a:t>Following in the footsteps of Jesus we love, live and learn together.</a:t>
            </a:r>
            <a:endParaRPr lang="en-GB" dirty="0">
              <a:solidFill>
                <a:schemeClr val="bg1"/>
              </a:solidFill>
            </a:endParaRPr>
          </a:p>
        </p:txBody>
      </p:sp>
      <p:pic>
        <p:nvPicPr>
          <p:cNvPr id="4" name="Picture 3"/>
          <p:cNvPicPr>
            <a:picLocks noChangeAspect="1"/>
          </p:cNvPicPr>
          <p:nvPr/>
        </p:nvPicPr>
        <p:blipFill>
          <a:blip r:embed="rId3"/>
          <a:stretch>
            <a:fillRect/>
          </a:stretch>
        </p:blipFill>
        <p:spPr>
          <a:xfrm>
            <a:off x="1902029" y="615678"/>
            <a:ext cx="3740782" cy="5012773"/>
          </a:xfrm>
          <a:prstGeom prst="rect">
            <a:avLst/>
          </a:prstGeom>
        </p:spPr>
      </p:pic>
    </p:spTree>
    <p:extLst>
      <p:ext uri="{BB962C8B-B14F-4D97-AF65-F5344CB8AC3E}">
        <p14:creationId xmlns:p14="http://schemas.microsoft.com/office/powerpoint/2010/main" val="19332329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47973" y="245067"/>
            <a:ext cx="10888421" cy="6124737"/>
          </a:xfrm>
          <a:prstGeom prst="rect">
            <a:avLst/>
          </a:prstGeom>
        </p:spPr>
      </p:pic>
    </p:spTree>
    <p:extLst>
      <p:ext uri="{BB962C8B-B14F-4D97-AF65-F5344CB8AC3E}">
        <p14:creationId xmlns:p14="http://schemas.microsoft.com/office/powerpoint/2010/main" val="55966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6359" y="790415"/>
            <a:ext cx="7095641" cy="4524315"/>
          </a:xfrm>
          <a:prstGeom prst="rect">
            <a:avLst/>
          </a:prstGeom>
          <a:solidFill>
            <a:schemeClr val="bg1"/>
          </a:solidFill>
        </p:spPr>
        <p:txBody>
          <a:bodyPr wrap="square">
            <a:spAutoFit/>
          </a:bodyPr>
          <a:lstStyle/>
          <a:p>
            <a:r>
              <a:rPr lang="en-GB" sz="3200" dirty="0">
                <a:latin typeface="Tahoma" panose="020B0604030504040204" pitchFamily="34" charset="0"/>
                <a:ea typeface="Tahoma" panose="020B0604030504040204" pitchFamily="34" charset="0"/>
                <a:cs typeface="Tahoma" panose="020B0604030504040204" pitchFamily="34" charset="0"/>
              </a:rPr>
              <a:t>Be still, for the glory of the Lord</a:t>
            </a:r>
          </a:p>
          <a:p>
            <a:r>
              <a:rPr lang="en-GB" sz="3200" dirty="0">
                <a:latin typeface="Tahoma" panose="020B0604030504040204" pitchFamily="34" charset="0"/>
                <a:ea typeface="Tahoma" panose="020B0604030504040204" pitchFamily="34" charset="0"/>
                <a:cs typeface="Tahoma" panose="020B0604030504040204" pitchFamily="34" charset="0"/>
              </a:rPr>
              <a:t>is shining all around;</a:t>
            </a:r>
            <a:br>
              <a:rPr lang="en-GB" sz="3200" dirty="0">
                <a:latin typeface="Tahoma" panose="020B0604030504040204" pitchFamily="34" charset="0"/>
                <a:ea typeface="Tahoma" panose="020B0604030504040204" pitchFamily="34" charset="0"/>
                <a:cs typeface="Tahoma" panose="020B0604030504040204" pitchFamily="34" charset="0"/>
              </a:rPr>
            </a:br>
            <a:r>
              <a:rPr lang="en-GB" sz="3200" dirty="0">
                <a:latin typeface="Tahoma" panose="020B0604030504040204" pitchFamily="34" charset="0"/>
                <a:ea typeface="Tahoma" panose="020B0604030504040204" pitchFamily="34" charset="0"/>
                <a:cs typeface="Tahoma" panose="020B0604030504040204" pitchFamily="34" charset="0"/>
              </a:rPr>
              <a:t>He burns with holy fire, </a:t>
            </a:r>
          </a:p>
          <a:p>
            <a:r>
              <a:rPr lang="en-GB" sz="3200" dirty="0">
                <a:latin typeface="Tahoma" panose="020B0604030504040204" pitchFamily="34" charset="0"/>
                <a:ea typeface="Tahoma" panose="020B0604030504040204" pitchFamily="34" charset="0"/>
                <a:cs typeface="Tahoma" panose="020B0604030504040204" pitchFamily="34" charset="0"/>
              </a:rPr>
              <a:t>with splendour he is crowned.</a:t>
            </a:r>
            <a:br>
              <a:rPr lang="en-GB" sz="3200" dirty="0">
                <a:latin typeface="Tahoma" panose="020B0604030504040204" pitchFamily="34" charset="0"/>
                <a:ea typeface="Tahoma" panose="020B0604030504040204" pitchFamily="34" charset="0"/>
                <a:cs typeface="Tahoma" panose="020B0604030504040204" pitchFamily="34" charset="0"/>
              </a:rPr>
            </a:br>
            <a:r>
              <a:rPr lang="en-GB" sz="3200" dirty="0">
                <a:latin typeface="Tahoma" panose="020B0604030504040204" pitchFamily="34" charset="0"/>
                <a:ea typeface="Tahoma" panose="020B0604030504040204" pitchFamily="34" charset="0"/>
                <a:cs typeface="Tahoma" panose="020B0604030504040204" pitchFamily="34" charset="0"/>
              </a:rPr>
              <a:t>How awesome is the sight,</a:t>
            </a:r>
          </a:p>
          <a:p>
            <a:r>
              <a:rPr lang="en-GB" sz="3200" dirty="0">
                <a:latin typeface="Tahoma" panose="020B0604030504040204" pitchFamily="34" charset="0"/>
                <a:ea typeface="Tahoma" panose="020B0604030504040204" pitchFamily="34" charset="0"/>
                <a:cs typeface="Tahoma" panose="020B0604030504040204" pitchFamily="34" charset="0"/>
              </a:rPr>
              <a:t>our radiant king of light!</a:t>
            </a:r>
            <a:br>
              <a:rPr lang="en-GB" sz="3200" dirty="0">
                <a:latin typeface="Tahoma" panose="020B0604030504040204" pitchFamily="34" charset="0"/>
                <a:ea typeface="Tahoma" panose="020B0604030504040204" pitchFamily="34" charset="0"/>
                <a:cs typeface="Tahoma" panose="020B0604030504040204" pitchFamily="34" charset="0"/>
              </a:rPr>
            </a:br>
            <a:r>
              <a:rPr lang="en-GB" sz="3200" dirty="0">
                <a:latin typeface="Tahoma" panose="020B0604030504040204" pitchFamily="34" charset="0"/>
                <a:ea typeface="Tahoma" panose="020B0604030504040204" pitchFamily="34" charset="0"/>
                <a:cs typeface="Tahoma" panose="020B0604030504040204" pitchFamily="34" charset="0"/>
              </a:rPr>
              <a:t>Be still, for the glory of the Lord</a:t>
            </a:r>
          </a:p>
          <a:p>
            <a:r>
              <a:rPr lang="en-GB" sz="3200" dirty="0">
                <a:latin typeface="Tahoma" panose="020B0604030504040204" pitchFamily="34" charset="0"/>
                <a:ea typeface="Tahoma" panose="020B0604030504040204" pitchFamily="34" charset="0"/>
                <a:cs typeface="Tahoma" panose="020B0604030504040204" pitchFamily="34" charset="0"/>
              </a:rPr>
              <a:t>is shining all around.</a:t>
            </a:r>
          </a:p>
          <a:p>
            <a:r>
              <a:rPr lang="en-GB" sz="3200" dirty="0">
                <a:latin typeface="Calibri" panose="020F0502020204030204" pitchFamily="34" charset="0"/>
                <a:ea typeface="Calibri" panose="020F0502020204030204" pitchFamily="34" charset="0"/>
                <a:cs typeface="Times New Roman" panose="02020603050405020304" pitchFamily="18" charset="0"/>
              </a:rPr>
              <a:t> </a:t>
            </a:r>
          </a:p>
        </p:txBody>
      </p:sp>
      <p:pic>
        <p:nvPicPr>
          <p:cNvPr id="4" name="Picture 3"/>
          <p:cNvPicPr>
            <a:picLocks noChangeAspect="1"/>
          </p:cNvPicPr>
          <p:nvPr/>
        </p:nvPicPr>
        <p:blipFill>
          <a:blip r:embed="rId2"/>
          <a:stretch>
            <a:fillRect/>
          </a:stretch>
        </p:blipFill>
        <p:spPr>
          <a:xfrm>
            <a:off x="8904312" y="4653137"/>
            <a:ext cx="1219306" cy="1676545"/>
          </a:xfrm>
          <a:prstGeom prst="rect">
            <a:avLst/>
          </a:prstGeom>
        </p:spPr>
      </p:pic>
    </p:spTree>
    <p:extLst>
      <p:ext uri="{BB962C8B-B14F-4D97-AF65-F5344CB8AC3E}">
        <p14:creationId xmlns:p14="http://schemas.microsoft.com/office/powerpoint/2010/main" val="952483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331392" y="353735"/>
            <a:ext cx="10364598" cy="5830087"/>
          </a:xfrm>
          <a:prstGeom prst="rect">
            <a:avLst/>
          </a:prstGeom>
        </p:spPr>
      </p:pic>
    </p:spTree>
    <p:extLst>
      <p:ext uri="{BB962C8B-B14F-4D97-AF65-F5344CB8AC3E}">
        <p14:creationId xmlns:p14="http://schemas.microsoft.com/office/powerpoint/2010/main" val="711226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sus Speed Paintings, Christian Speed Paintings, Painted Christ">
            <a:extLst>
              <a:ext uri="{FF2B5EF4-FFF2-40B4-BE49-F238E27FC236}">
                <a16:creationId xmlns:a16="http://schemas.microsoft.com/office/drawing/2014/main" id="{4570A5AC-DC5C-4895-BA87-16DBA363E25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337368" y="351847"/>
            <a:ext cx="4508702" cy="6276168"/>
          </a:xfrm>
          <a:prstGeom prst="rect">
            <a:avLst/>
          </a:prstGeom>
          <a:noFill/>
          <a:ln>
            <a:noFill/>
          </a:ln>
        </p:spPr>
      </p:pic>
      <p:sp>
        <p:nvSpPr>
          <p:cNvPr id="4" name="TextBox 3">
            <a:extLst>
              <a:ext uri="{FF2B5EF4-FFF2-40B4-BE49-F238E27FC236}">
                <a16:creationId xmlns:a16="http://schemas.microsoft.com/office/drawing/2014/main" id="{8D50851C-F197-4809-BEB8-B4A1451F094B}"/>
              </a:ext>
            </a:extLst>
          </p:cNvPr>
          <p:cNvSpPr txBox="1"/>
          <p:nvPr/>
        </p:nvSpPr>
        <p:spPr>
          <a:xfrm>
            <a:off x="591126" y="614785"/>
            <a:ext cx="6073833" cy="6182205"/>
          </a:xfrm>
          <a:prstGeom prst="rect">
            <a:avLst/>
          </a:prstGeom>
          <a:noFill/>
        </p:spPr>
        <p:txBody>
          <a:bodyPr wrap="square">
            <a:spAutoFit/>
          </a:bodyPr>
          <a:lstStyle/>
          <a:p>
            <a:pPr>
              <a:lnSpc>
                <a:spcPct val="107000"/>
              </a:lnSpc>
              <a:spcAft>
                <a:spcPts val="800"/>
              </a:spcAft>
            </a:pPr>
            <a:endParaRPr lang="en-GB" sz="2000" dirty="0" smtClean="0">
              <a:solidFill>
                <a:srgbClr val="000000"/>
              </a:solidFill>
              <a:effectLst/>
              <a:latin typeface="Gill Sans MT" panose="020B0502020104020203" pitchFamily="34" charset="0"/>
              <a:ea typeface="Times New Roman" panose="02020603050405020304" pitchFamily="18" charset="0"/>
              <a:cs typeface="Segoe UI" panose="020B0502040204020203" pitchFamily="34" charset="0"/>
            </a:endParaRPr>
          </a:p>
          <a:p>
            <a:pPr>
              <a:lnSpc>
                <a:spcPct val="107000"/>
              </a:lnSpc>
              <a:spcAft>
                <a:spcPts val="800"/>
              </a:spcAft>
            </a:pPr>
            <a:r>
              <a:rPr lang="en-GB" sz="2000" dirty="0" smtClean="0">
                <a:solidFill>
                  <a:srgbClr val="000000"/>
                </a:solidFill>
                <a:latin typeface="Gill Sans MT" panose="020B0502020104020203" pitchFamily="34" charset="0"/>
                <a:ea typeface="Times New Roman" panose="02020603050405020304" pitchFamily="18" charset="0"/>
                <a:cs typeface="Segoe UI" panose="020B0502040204020203" pitchFamily="34" charset="0"/>
              </a:rPr>
              <a:t>A reading from the book of Peter</a:t>
            </a:r>
          </a:p>
          <a:p>
            <a:pPr>
              <a:lnSpc>
                <a:spcPct val="107000"/>
              </a:lnSpc>
              <a:spcAft>
                <a:spcPts val="800"/>
              </a:spcAft>
            </a:pPr>
            <a:r>
              <a:rPr lang="en-GB" sz="2000" dirty="0" smtClean="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Above </a:t>
            </a:r>
            <a:r>
              <a:rPr lang="en-GB" sz="2000" dirty="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all, love each other deeply, because love covers over a multitude of sins. </a:t>
            </a:r>
            <a:r>
              <a:rPr lang="en-GB" sz="2000" baseline="30000" dirty="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 </a:t>
            </a:r>
            <a:endParaRPr lang="en-GB" sz="2000" dirty="0">
              <a:effectLst/>
              <a:latin typeface="Gill Sans MT" panose="020B05020201040202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Offer hospitality to one another without grumbling. Each of you should use whatever gift you have received to serve others, as faithful stewards of God’s grace in its various forms. </a:t>
            </a:r>
            <a:endParaRPr lang="en-GB" sz="2000" dirty="0">
              <a:effectLst/>
              <a:latin typeface="Gill Sans MT" panose="020B05020201040202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If anyone speaks, they should do so as one who speaks the very words of God. If anyone serves, they should do so with the strength God provides, so that in all things God may be praised through Jesus Christ. </a:t>
            </a:r>
            <a:endParaRPr lang="en-GB" sz="2000" dirty="0">
              <a:effectLst/>
              <a:latin typeface="Gill Sans MT" panose="020B05020201040202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To him be the glory and the power for ever and ever. </a:t>
            </a:r>
          </a:p>
          <a:p>
            <a:pPr>
              <a:lnSpc>
                <a:spcPct val="107000"/>
              </a:lnSpc>
              <a:spcAft>
                <a:spcPts val="800"/>
              </a:spcAft>
            </a:pPr>
            <a:r>
              <a:rPr lang="en-GB" sz="2000" dirty="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Amen</a:t>
            </a:r>
            <a:r>
              <a:rPr lang="en-GB" sz="2000" dirty="0" smtClean="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a:t>
            </a:r>
          </a:p>
          <a:p>
            <a:pPr>
              <a:lnSpc>
                <a:spcPct val="107000"/>
              </a:lnSpc>
              <a:spcAft>
                <a:spcPts val="800"/>
              </a:spcAft>
            </a:pPr>
            <a:r>
              <a:rPr lang="en-GB" sz="2000" dirty="0" smtClean="0">
                <a:solidFill>
                  <a:srgbClr val="000000"/>
                </a:solidFill>
                <a:latin typeface="Gill Sans MT" panose="020B0502020104020203" pitchFamily="34" charset="0"/>
                <a:ea typeface="Calibri" panose="020F0502020204030204" pitchFamily="34" charset="0"/>
                <a:cs typeface="Segoe UI" panose="020B0502040204020203" pitchFamily="34" charset="0"/>
              </a:rPr>
              <a:t>The Word of the Lord</a:t>
            </a:r>
          </a:p>
          <a:p>
            <a:pPr>
              <a:lnSpc>
                <a:spcPct val="107000"/>
              </a:lnSpc>
              <a:spcAft>
                <a:spcPts val="800"/>
              </a:spcAft>
            </a:pPr>
            <a:r>
              <a:rPr lang="en-GB" sz="2000" b="1" dirty="0" smtClean="0">
                <a:solidFill>
                  <a:srgbClr val="000000"/>
                </a:solidFill>
                <a:effectLst/>
                <a:latin typeface="Gill Sans MT" panose="020B0502020104020203" pitchFamily="34" charset="0"/>
                <a:ea typeface="Calibri" panose="020F0502020204030204" pitchFamily="34" charset="0"/>
                <a:cs typeface="Segoe UI" panose="020B0502040204020203" pitchFamily="34" charset="0"/>
              </a:rPr>
              <a:t>Thanks be to God</a:t>
            </a:r>
            <a:endParaRPr lang="en-GB" sz="2000" b="1" dirty="0">
              <a:effectLst/>
              <a:latin typeface="Gill Sans MT" panose="020B0502020104020203"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5986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EF5BD-90EB-455D-9DBB-FF303F1DD012}"/>
              </a:ext>
            </a:extLst>
          </p:cNvPr>
          <p:cNvSpPr txBox="1"/>
          <p:nvPr/>
        </p:nvSpPr>
        <p:spPr>
          <a:xfrm>
            <a:off x="465513" y="655450"/>
            <a:ext cx="6240087" cy="5170646"/>
          </a:xfrm>
          <a:prstGeom prst="rect">
            <a:avLst/>
          </a:prstGeom>
          <a:noFill/>
        </p:spPr>
        <p:txBody>
          <a:bodyPr wrap="square">
            <a:spAutoFit/>
          </a:bodyPr>
          <a:lstStyle/>
          <a:p>
            <a:r>
              <a:rPr lang="en-GB" sz="2200" dirty="0">
                <a:effectLst/>
                <a:latin typeface="Gill Sans MT" panose="020B0502020104020203" pitchFamily="34" charset="0"/>
                <a:ea typeface="Calibri" panose="020F0502020204030204" pitchFamily="34" charset="0"/>
                <a:cs typeface="Times New Roman" panose="02020603050405020304" pitchFamily="18" charset="0"/>
              </a:rPr>
              <a:t>Dear God</a:t>
            </a:r>
          </a:p>
          <a:p>
            <a:endParaRPr lang="en-GB" sz="2200" dirty="0">
              <a:effectLst/>
              <a:latin typeface="Gill Sans MT" panose="020B0502020104020203" pitchFamily="34" charset="0"/>
              <a:ea typeface="Calibri" panose="020F0502020204030204" pitchFamily="34" charset="0"/>
              <a:cs typeface="Times New Roman" panose="02020603050405020304" pitchFamily="18" charset="0"/>
            </a:endParaRP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We gather here today to remember Her Majesty the Queen.</a:t>
            </a:r>
          </a:p>
          <a:p>
            <a:endParaRPr lang="en-GB" sz="2200" dirty="0">
              <a:effectLst/>
              <a:latin typeface="Gill Sans MT" panose="020B0502020104020203" pitchFamily="34" charset="0"/>
              <a:ea typeface="Calibri" panose="020F0502020204030204" pitchFamily="34" charset="0"/>
              <a:cs typeface="Times New Roman" panose="02020603050405020304" pitchFamily="18" charset="0"/>
            </a:endParaRP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We give thanks for her long life, and for all the ways she loved and served those in her care.</a:t>
            </a:r>
          </a:p>
          <a:p>
            <a:endParaRPr lang="en-GB" sz="2200" dirty="0">
              <a:effectLst/>
              <a:latin typeface="Gill Sans MT" panose="020B0502020104020203" pitchFamily="34" charset="0"/>
              <a:ea typeface="Calibri" panose="020F0502020204030204" pitchFamily="34" charset="0"/>
              <a:cs typeface="Times New Roman" panose="02020603050405020304" pitchFamily="18" charset="0"/>
            </a:endParaRP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We bring you our sadness for what we have lost;</a:t>
            </a: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Our gratitude for what we remember and cherish;</a:t>
            </a: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And our wondering about what is to yet to come.</a:t>
            </a:r>
          </a:p>
          <a:p>
            <a:endParaRPr lang="en-GB" sz="2200" dirty="0">
              <a:effectLst/>
              <a:latin typeface="Gill Sans MT" panose="020B0502020104020203" pitchFamily="34" charset="0"/>
              <a:ea typeface="Calibri" panose="020F0502020204030204" pitchFamily="34" charset="0"/>
              <a:cs typeface="Times New Roman" panose="02020603050405020304" pitchFamily="18" charset="0"/>
            </a:endParaRP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Thank you for the comfort, peace and hope you bring us.</a:t>
            </a:r>
          </a:p>
          <a:p>
            <a:r>
              <a:rPr lang="en-GB" sz="2200" dirty="0">
                <a:effectLst/>
                <a:latin typeface="Gill Sans MT" panose="020B0502020104020203" pitchFamily="34" charset="0"/>
                <a:ea typeface="Calibri" panose="020F0502020204030204" pitchFamily="34" charset="0"/>
                <a:cs typeface="Times New Roman" panose="02020603050405020304" pitchFamily="18" charset="0"/>
              </a:rPr>
              <a:t>Amen</a:t>
            </a:r>
          </a:p>
        </p:txBody>
      </p:sp>
      <p:pic>
        <p:nvPicPr>
          <p:cNvPr id="5" name="Picture 4" descr="A group of people standing next to a person&#10;&#10;Description automatically generated">
            <a:extLst>
              <a:ext uri="{FF2B5EF4-FFF2-40B4-BE49-F238E27FC236}">
                <a16:creationId xmlns:a16="http://schemas.microsoft.com/office/drawing/2014/main" id="{E1110C3A-14EB-4414-AC5F-C523530C6BE4}"/>
              </a:ext>
            </a:extLst>
          </p:cNvPr>
          <p:cNvPicPr>
            <a:picLocks noChangeAspect="1"/>
          </p:cNvPicPr>
          <p:nvPr/>
        </p:nvPicPr>
        <p:blipFill>
          <a:blip r:embed="rId2"/>
          <a:stretch>
            <a:fillRect/>
          </a:stretch>
        </p:blipFill>
        <p:spPr>
          <a:xfrm>
            <a:off x="7428419" y="512443"/>
            <a:ext cx="4172453" cy="5581878"/>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1493975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peech Bubble: Rectangle with Corners Rounded 1">
            <a:extLst>
              <a:ext uri="{FF2B5EF4-FFF2-40B4-BE49-F238E27FC236}">
                <a16:creationId xmlns:a16="http://schemas.microsoft.com/office/drawing/2014/main" id="{72F2D276-139A-40E6-9F96-05947E54F3FE}"/>
              </a:ext>
            </a:extLst>
          </p:cNvPr>
          <p:cNvSpPr/>
          <p:nvPr/>
        </p:nvSpPr>
        <p:spPr>
          <a:xfrm>
            <a:off x="6011027" y="1374371"/>
            <a:ext cx="5087389" cy="2682240"/>
          </a:xfrm>
          <a:prstGeom prst="wedgeRoundRectCallout">
            <a:avLst>
              <a:gd name="adj1" fmla="val -42293"/>
              <a:gd name="adj2" fmla="val 74690"/>
              <a:gd name="adj3" fmla="val 16667"/>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4000" dirty="0">
                <a:latin typeface="Gill Sans MT" panose="020B0502020104020203" pitchFamily="34" charset="0"/>
              </a:rPr>
              <a:t>Who was the Queen to you?</a:t>
            </a:r>
          </a:p>
        </p:txBody>
      </p:sp>
      <p:pic>
        <p:nvPicPr>
          <p:cNvPr id="4" name="Picture 3" descr="A person wearing a hat&#10;&#10;Description automatically generated with low confidence">
            <a:extLst>
              <a:ext uri="{FF2B5EF4-FFF2-40B4-BE49-F238E27FC236}">
                <a16:creationId xmlns:a16="http://schemas.microsoft.com/office/drawing/2014/main" id="{50BFF385-2D0C-47AB-A621-22BBA20047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950619" cy="6858000"/>
          </a:xfrm>
          <a:prstGeom prst="rect">
            <a:avLst/>
          </a:prstGeom>
        </p:spPr>
      </p:pic>
    </p:spTree>
    <p:extLst>
      <p:ext uri="{BB962C8B-B14F-4D97-AF65-F5344CB8AC3E}">
        <p14:creationId xmlns:p14="http://schemas.microsoft.com/office/powerpoint/2010/main" val="10188229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wall, hat, clothing, wearing&#10;&#10;Description automatically generated">
            <a:extLst>
              <a:ext uri="{FF2B5EF4-FFF2-40B4-BE49-F238E27FC236}">
                <a16:creationId xmlns:a16="http://schemas.microsoft.com/office/drawing/2014/main" id="{06424CDD-D0E0-4BFA-9268-F8511A6223ED}"/>
              </a:ext>
            </a:extLst>
          </p:cNvPr>
          <p:cNvPicPr/>
          <p:nvPr/>
        </p:nvPicPr>
        <p:blipFill>
          <a:blip r:embed="rId2">
            <a:extLst>
              <a:ext uri="{28A0092B-C50C-407E-A947-70E740481C1C}">
                <a14:useLocalDpi xmlns:a14="http://schemas.microsoft.com/office/drawing/2010/main" val="0"/>
              </a:ext>
            </a:extLst>
          </a:blip>
          <a:stretch>
            <a:fillRect/>
          </a:stretch>
        </p:blipFill>
        <p:spPr>
          <a:xfrm>
            <a:off x="352684" y="303328"/>
            <a:ext cx="4668203" cy="3703407"/>
          </a:xfrm>
          <a:prstGeom prst="rect">
            <a:avLst/>
          </a:prstGeom>
        </p:spPr>
      </p:pic>
      <p:pic>
        <p:nvPicPr>
          <p:cNvPr id="4" name="Picture 3" descr="A picture containing text, businesscard&#10;&#10;Description automatically generated">
            <a:extLst>
              <a:ext uri="{FF2B5EF4-FFF2-40B4-BE49-F238E27FC236}">
                <a16:creationId xmlns:a16="http://schemas.microsoft.com/office/drawing/2014/main" id="{CAC3CF33-F074-4AC6-BC72-320D664B952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344679" y="3048000"/>
            <a:ext cx="5082386" cy="3388822"/>
          </a:xfrm>
          <a:prstGeom prst="rect">
            <a:avLst/>
          </a:prstGeom>
        </p:spPr>
      </p:pic>
      <p:sp>
        <p:nvSpPr>
          <p:cNvPr id="5" name="TextBox 4">
            <a:extLst>
              <a:ext uri="{FF2B5EF4-FFF2-40B4-BE49-F238E27FC236}">
                <a16:creationId xmlns:a16="http://schemas.microsoft.com/office/drawing/2014/main" id="{C5AF410D-3E9B-4233-8848-479CD1554E50}"/>
              </a:ext>
            </a:extLst>
          </p:cNvPr>
          <p:cNvSpPr txBox="1"/>
          <p:nvPr/>
        </p:nvSpPr>
        <p:spPr>
          <a:xfrm>
            <a:off x="6344679" y="325495"/>
            <a:ext cx="5082386" cy="830997"/>
          </a:xfrm>
          <a:prstGeom prst="rect">
            <a:avLst/>
          </a:prstGeom>
          <a:noFill/>
          <a:ln w="57150">
            <a:solidFill>
              <a:schemeClr val="tx1"/>
            </a:solidFill>
            <a:extLst>
              <a:ext uri="{C807C97D-BFC1-408E-A445-0C87EB9F89A2}">
                <ask:lineSketchStyleProps xmlns:ask="http://schemas.microsoft.com/office/drawing/2018/sketchyshapes" xmlns="" sd="414578267">
                  <a:custGeom>
                    <a:avLst/>
                    <a:gdLst>
                      <a:gd name="connsiteX0" fmla="*/ 0 w 6430501"/>
                      <a:gd name="connsiteY0" fmla="*/ 0 h 923330"/>
                      <a:gd name="connsiteX1" fmla="*/ 713201 w 6430501"/>
                      <a:gd name="connsiteY1" fmla="*/ 0 h 923330"/>
                      <a:gd name="connsiteX2" fmla="*/ 1104877 w 6430501"/>
                      <a:gd name="connsiteY2" fmla="*/ 0 h 923330"/>
                      <a:gd name="connsiteX3" fmla="*/ 1625163 w 6430501"/>
                      <a:gd name="connsiteY3" fmla="*/ 0 h 923330"/>
                      <a:gd name="connsiteX4" fmla="*/ 2145449 w 6430501"/>
                      <a:gd name="connsiteY4" fmla="*/ 0 h 923330"/>
                      <a:gd name="connsiteX5" fmla="*/ 2537125 w 6430501"/>
                      <a:gd name="connsiteY5" fmla="*/ 0 h 923330"/>
                      <a:gd name="connsiteX6" fmla="*/ 3186021 w 6430501"/>
                      <a:gd name="connsiteY6" fmla="*/ 0 h 923330"/>
                      <a:gd name="connsiteX7" fmla="*/ 3770612 w 6430501"/>
                      <a:gd name="connsiteY7" fmla="*/ 0 h 923330"/>
                      <a:gd name="connsiteX8" fmla="*/ 4483813 w 6430501"/>
                      <a:gd name="connsiteY8" fmla="*/ 0 h 923330"/>
                      <a:gd name="connsiteX9" fmla="*/ 4875489 w 6430501"/>
                      <a:gd name="connsiteY9" fmla="*/ 0 h 923330"/>
                      <a:gd name="connsiteX10" fmla="*/ 5588690 w 6430501"/>
                      <a:gd name="connsiteY10" fmla="*/ 0 h 923330"/>
                      <a:gd name="connsiteX11" fmla="*/ 6430501 w 6430501"/>
                      <a:gd name="connsiteY11" fmla="*/ 0 h 923330"/>
                      <a:gd name="connsiteX12" fmla="*/ 6430501 w 6430501"/>
                      <a:gd name="connsiteY12" fmla="*/ 452432 h 923330"/>
                      <a:gd name="connsiteX13" fmla="*/ 6430501 w 6430501"/>
                      <a:gd name="connsiteY13" fmla="*/ 923330 h 923330"/>
                      <a:gd name="connsiteX14" fmla="*/ 5910215 w 6430501"/>
                      <a:gd name="connsiteY14" fmla="*/ 923330 h 923330"/>
                      <a:gd name="connsiteX15" fmla="*/ 5389929 w 6430501"/>
                      <a:gd name="connsiteY15" fmla="*/ 923330 h 923330"/>
                      <a:gd name="connsiteX16" fmla="*/ 4933948 w 6430501"/>
                      <a:gd name="connsiteY16" fmla="*/ 923330 h 923330"/>
                      <a:gd name="connsiteX17" fmla="*/ 4413662 w 6430501"/>
                      <a:gd name="connsiteY17" fmla="*/ 923330 h 923330"/>
                      <a:gd name="connsiteX18" fmla="*/ 3957681 w 6430501"/>
                      <a:gd name="connsiteY18" fmla="*/ 923330 h 923330"/>
                      <a:gd name="connsiteX19" fmla="*/ 3437395 w 6430501"/>
                      <a:gd name="connsiteY19" fmla="*/ 923330 h 923330"/>
                      <a:gd name="connsiteX20" fmla="*/ 2852804 w 6430501"/>
                      <a:gd name="connsiteY20" fmla="*/ 923330 h 923330"/>
                      <a:gd name="connsiteX21" fmla="*/ 2268213 w 6430501"/>
                      <a:gd name="connsiteY21" fmla="*/ 923330 h 923330"/>
                      <a:gd name="connsiteX22" fmla="*/ 1555012 w 6430501"/>
                      <a:gd name="connsiteY22" fmla="*/ 923330 h 923330"/>
                      <a:gd name="connsiteX23" fmla="*/ 841811 w 6430501"/>
                      <a:gd name="connsiteY23" fmla="*/ 923330 h 923330"/>
                      <a:gd name="connsiteX24" fmla="*/ 0 w 6430501"/>
                      <a:gd name="connsiteY24" fmla="*/ 923330 h 923330"/>
                      <a:gd name="connsiteX25" fmla="*/ 0 w 6430501"/>
                      <a:gd name="connsiteY25" fmla="*/ 480132 h 923330"/>
                      <a:gd name="connsiteX26" fmla="*/ 0 w 6430501"/>
                      <a:gd name="connsiteY26" fmla="*/ 0 h 92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430501" h="923330" extrusionOk="0">
                        <a:moveTo>
                          <a:pt x="0" y="0"/>
                        </a:moveTo>
                        <a:cubicBezTo>
                          <a:pt x="299970" y="-29248"/>
                          <a:pt x="550973" y="15645"/>
                          <a:pt x="713201" y="0"/>
                        </a:cubicBezTo>
                        <a:cubicBezTo>
                          <a:pt x="875429" y="-15645"/>
                          <a:pt x="944400" y="5406"/>
                          <a:pt x="1104877" y="0"/>
                        </a:cubicBezTo>
                        <a:cubicBezTo>
                          <a:pt x="1265354" y="-5406"/>
                          <a:pt x="1429597" y="30794"/>
                          <a:pt x="1625163" y="0"/>
                        </a:cubicBezTo>
                        <a:cubicBezTo>
                          <a:pt x="1820729" y="-30794"/>
                          <a:pt x="2034617" y="14940"/>
                          <a:pt x="2145449" y="0"/>
                        </a:cubicBezTo>
                        <a:cubicBezTo>
                          <a:pt x="2256281" y="-14940"/>
                          <a:pt x="2403010" y="8373"/>
                          <a:pt x="2537125" y="0"/>
                        </a:cubicBezTo>
                        <a:cubicBezTo>
                          <a:pt x="2671240" y="-8373"/>
                          <a:pt x="2904922" y="37691"/>
                          <a:pt x="3186021" y="0"/>
                        </a:cubicBezTo>
                        <a:cubicBezTo>
                          <a:pt x="3467120" y="-37691"/>
                          <a:pt x="3590674" y="2268"/>
                          <a:pt x="3770612" y="0"/>
                        </a:cubicBezTo>
                        <a:cubicBezTo>
                          <a:pt x="3950550" y="-2268"/>
                          <a:pt x="4283151" y="1451"/>
                          <a:pt x="4483813" y="0"/>
                        </a:cubicBezTo>
                        <a:cubicBezTo>
                          <a:pt x="4684475" y="-1451"/>
                          <a:pt x="4768019" y="23209"/>
                          <a:pt x="4875489" y="0"/>
                        </a:cubicBezTo>
                        <a:cubicBezTo>
                          <a:pt x="4982959" y="-23209"/>
                          <a:pt x="5270623" y="28274"/>
                          <a:pt x="5588690" y="0"/>
                        </a:cubicBezTo>
                        <a:cubicBezTo>
                          <a:pt x="5906757" y="-28274"/>
                          <a:pt x="6225847" y="97504"/>
                          <a:pt x="6430501" y="0"/>
                        </a:cubicBezTo>
                        <a:cubicBezTo>
                          <a:pt x="6435253" y="103147"/>
                          <a:pt x="6422278" y="282237"/>
                          <a:pt x="6430501" y="452432"/>
                        </a:cubicBezTo>
                        <a:cubicBezTo>
                          <a:pt x="6438724" y="622627"/>
                          <a:pt x="6428528" y="743045"/>
                          <a:pt x="6430501" y="923330"/>
                        </a:cubicBezTo>
                        <a:cubicBezTo>
                          <a:pt x="6184450" y="957520"/>
                          <a:pt x="6022602" y="870181"/>
                          <a:pt x="5910215" y="923330"/>
                        </a:cubicBezTo>
                        <a:cubicBezTo>
                          <a:pt x="5797828" y="976479"/>
                          <a:pt x="5502444" y="903354"/>
                          <a:pt x="5389929" y="923330"/>
                        </a:cubicBezTo>
                        <a:cubicBezTo>
                          <a:pt x="5277414" y="943306"/>
                          <a:pt x="5045019" y="898820"/>
                          <a:pt x="4933948" y="923330"/>
                        </a:cubicBezTo>
                        <a:cubicBezTo>
                          <a:pt x="4822877" y="947840"/>
                          <a:pt x="4646810" y="903338"/>
                          <a:pt x="4413662" y="923330"/>
                        </a:cubicBezTo>
                        <a:cubicBezTo>
                          <a:pt x="4180514" y="943322"/>
                          <a:pt x="4059398" y="872691"/>
                          <a:pt x="3957681" y="923330"/>
                        </a:cubicBezTo>
                        <a:cubicBezTo>
                          <a:pt x="3855964" y="973969"/>
                          <a:pt x="3673677" y="880210"/>
                          <a:pt x="3437395" y="923330"/>
                        </a:cubicBezTo>
                        <a:cubicBezTo>
                          <a:pt x="3201113" y="966450"/>
                          <a:pt x="3132968" y="856340"/>
                          <a:pt x="2852804" y="923330"/>
                        </a:cubicBezTo>
                        <a:cubicBezTo>
                          <a:pt x="2572640" y="990320"/>
                          <a:pt x="2550339" y="902354"/>
                          <a:pt x="2268213" y="923330"/>
                        </a:cubicBezTo>
                        <a:cubicBezTo>
                          <a:pt x="1986087" y="944306"/>
                          <a:pt x="1905980" y="922828"/>
                          <a:pt x="1555012" y="923330"/>
                        </a:cubicBezTo>
                        <a:cubicBezTo>
                          <a:pt x="1204044" y="923832"/>
                          <a:pt x="1032572" y="840387"/>
                          <a:pt x="841811" y="923330"/>
                        </a:cubicBezTo>
                        <a:cubicBezTo>
                          <a:pt x="651050" y="1006273"/>
                          <a:pt x="364372" y="900953"/>
                          <a:pt x="0" y="923330"/>
                        </a:cubicBezTo>
                        <a:cubicBezTo>
                          <a:pt x="-29372" y="801890"/>
                          <a:pt x="42189" y="615694"/>
                          <a:pt x="0" y="480132"/>
                        </a:cubicBezTo>
                        <a:cubicBezTo>
                          <a:pt x="-42189" y="344570"/>
                          <a:pt x="8449" y="215752"/>
                          <a:pt x="0" y="0"/>
                        </a:cubicBezTo>
                        <a:close/>
                      </a:path>
                    </a:pathLst>
                  </a:custGeom>
                  <ask:type>
                    <ask:lineSketchNone/>
                  </ask:type>
                </ask:lineSketchStyleProps>
              </a:ext>
            </a:extLst>
          </a:ln>
        </p:spPr>
        <p:txBody>
          <a:bodyPr wrap="square" rtlCol="0">
            <a:spAutoFit/>
          </a:bodyPr>
          <a:lstStyle/>
          <a:p>
            <a:r>
              <a:rPr lang="en-GB" sz="2400" b="1" dirty="0">
                <a:latin typeface="Gill Sans MT" panose="020B0502020104020203" pitchFamily="34" charset="0"/>
              </a:rPr>
              <a:t>I wonder… </a:t>
            </a:r>
            <a:r>
              <a:rPr lang="en-GB" sz="2400" b="1" dirty="0">
                <a:effectLst/>
                <a:latin typeface="Gill Sans MT" panose="020B0502020104020203" pitchFamily="34" charset="0"/>
                <a:ea typeface="Calibri" panose="020F0502020204030204" pitchFamily="34" charset="0"/>
                <a:cs typeface="Times New Roman" panose="02020603050405020304" pitchFamily="18" charset="0"/>
              </a:rPr>
              <a:t>is it always easy to serve and think of others? </a:t>
            </a:r>
          </a:p>
        </p:txBody>
      </p:sp>
      <p:sp>
        <p:nvSpPr>
          <p:cNvPr id="6" name="Speech Bubble: Rectangle 5">
            <a:extLst>
              <a:ext uri="{FF2B5EF4-FFF2-40B4-BE49-F238E27FC236}">
                <a16:creationId xmlns:a16="http://schemas.microsoft.com/office/drawing/2014/main" id="{791B49B3-A070-4E0B-865A-9EC0EFE32EBB}"/>
              </a:ext>
            </a:extLst>
          </p:cNvPr>
          <p:cNvSpPr/>
          <p:nvPr/>
        </p:nvSpPr>
        <p:spPr>
          <a:xfrm>
            <a:off x="352684" y="4239491"/>
            <a:ext cx="4668203" cy="1923011"/>
          </a:xfrm>
          <a:prstGeom prst="wedgeRectCallout">
            <a:avLst>
              <a:gd name="adj1" fmla="val -2314"/>
              <a:gd name="adj2" fmla="val 76333"/>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200" i="1" dirty="0">
                <a:effectLst/>
                <a:latin typeface="Gill Sans MT" panose="020B0502020104020203" pitchFamily="34" charset="0"/>
                <a:ea typeface="Calibri" panose="020F0502020204030204" pitchFamily="34" charset="0"/>
                <a:cs typeface="Times New Roman" panose="02020603050405020304" pitchFamily="18" charset="0"/>
              </a:rPr>
              <a:t>I declare before you all that my whole life, whether it be long or short, shall be devoted to your service ... </a:t>
            </a:r>
            <a:r>
              <a:rPr lang="en-GB" sz="2200" i="1" dirty="0">
                <a:effectLst/>
                <a:latin typeface="Gill Sans MT" panose="020B0502020104020203" pitchFamily="34" charset="0"/>
                <a:ea typeface="Calibri" panose="020F0502020204030204" pitchFamily="34" charset="0"/>
                <a:cs typeface="Times New Roman" panose="02020603050405020304" pitchFamily="18" charset="0"/>
              </a:rPr>
              <a:t>God help me to make good my vow, and God bless all of you who are willing to share in it.</a:t>
            </a:r>
            <a:endParaRPr lang="en-GB" sz="2200" dirty="0"/>
          </a:p>
        </p:txBody>
      </p:sp>
      <p:sp>
        <p:nvSpPr>
          <p:cNvPr id="7" name="TextBox 6">
            <a:extLst>
              <a:ext uri="{FF2B5EF4-FFF2-40B4-BE49-F238E27FC236}">
                <a16:creationId xmlns:a16="http://schemas.microsoft.com/office/drawing/2014/main" id="{9EA1D5DA-A1BC-42EC-8B94-0F4919B377A7}"/>
              </a:ext>
            </a:extLst>
          </p:cNvPr>
          <p:cNvSpPr txBox="1"/>
          <p:nvPr/>
        </p:nvSpPr>
        <p:spPr>
          <a:xfrm>
            <a:off x="6344679" y="1502081"/>
            <a:ext cx="5082386" cy="1200329"/>
          </a:xfrm>
          <a:prstGeom prst="rect">
            <a:avLst/>
          </a:prstGeom>
          <a:noFill/>
          <a:ln w="57150">
            <a:solidFill>
              <a:schemeClr val="tx1"/>
            </a:solidFill>
            <a:extLst>
              <a:ext uri="{C807C97D-BFC1-408E-A445-0C87EB9F89A2}">
                <ask:lineSketchStyleProps xmlns:ask="http://schemas.microsoft.com/office/drawing/2018/sketchyshapes" xmlns="" sd="414578267">
                  <a:custGeom>
                    <a:avLst/>
                    <a:gdLst>
                      <a:gd name="connsiteX0" fmla="*/ 0 w 6430501"/>
                      <a:gd name="connsiteY0" fmla="*/ 0 h 923330"/>
                      <a:gd name="connsiteX1" fmla="*/ 713201 w 6430501"/>
                      <a:gd name="connsiteY1" fmla="*/ 0 h 923330"/>
                      <a:gd name="connsiteX2" fmla="*/ 1104877 w 6430501"/>
                      <a:gd name="connsiteY2" fmla="*/ 0 h 923330"/>
                      <a:gd name="connsiteX3" fmla="*/ 1625163 w 6430501"/>
                      <a:gd name="connsiteY3" fmla="*/ 0 h 923330"/>
                      <a:gd name="connsiteX4" fmla="*/ 2145449 w 6430501"/>
                      <a:gd name="connsiteY4" fmla="*/ 0 h 923330"/>
                      <a:gd name="connsiteX5" fmla="*/ 2537125 w 6430501"/>
                      <a:gd name="connsiteY5" fmla="*/ 0 h 923330"/>
                      <a:gd name="connsiteX6" fmla="*/ 3186021 w 6430501"/>
                      <a:gd name="connsiteY6" fmla="*/ 0 h 923330"/>
                      <a:gd name="connsiteX7" fmla="*/ 3770612 w 6430501"/>
                      <a:gd name="connsiteY7" fmla="*/ 0 h 923330"/>
                      <a:gd name="connsiteX8" fmla="*/ 4483813 w 6430501"/>
                      <a:gd name="connsiteY8" fmla="*/ 0 h 923330"/>
                      <a:gd name="connsiteX9" fmla="*/ 4875489 w 6430501"/>
                      <a:gd name="connsiteY9" fmla="*/ 0 h 923330"/>
                      <a:gd name="connsiteX10" fmla="*/ 5588690 w 6430501"/>
                      <a:gd name="connsiteY10" fmla="*/ 0 h 923330"/>
                      <a:gd name="connsiteX11" fmla="*/ 6430501 w 6430501"/>
                      <a:gd name="connsiteY11" fmla="*/ 0 h 923330"/>
                      <a:gd name="connsiteX12" fmla="*/ 6430501 w 6430501"/>
                      <a:gd name="connsiteY12" fmla="*/ 452432 h 923330"/>
                      <a:gd name="connsiteX13" fmla="*/ 6430501 w 6430501"/>
                      <a:gd name="connsiteY13" fmla="*/ 923330 h 923330"/>
                      <a:gd name="connsiteX14" fmla="*/ 5910215 w 6430501"/>
                      <a:gd name="connsiteY14" fmla="*/ 923330 h 923330"/>
                      <a:gd name="connsiteX15" fmla="*/ 5389929 w 6430501"/>
                      <a:gd name="connsiteY15" fmla="*/ 923330 h 923330"/>
                      <a:gd name="connsiteX16" fmla="*/ 4933948 w 6430501"/>
                      <a:gd name="connsiteY16" fmla="*/ 923330 h 923330"/>
                      <a:gd name="connsiteX17" fmla="*/ 4413662 w 6430501"/>
                      <a:gd name="connsiteY17" fmla="*/ 923330 h 923330"/>
                      <a:gd name="connsiteX18" fmla="*/ 3957681 w 6430501"/>
                      <a:gd name="connsiteY18" fmla="*/ 923330 h 923330"/>
                      <a:gd name="connsiteX19" fmla="*/ 3437395 w 6430501"/>
                      <a:gd name="connsiteY19" fmla="*/ 923330 h 923330"/>
                      <a:gd name="connsiteX20" fmla="*/ 2852804 w 6430501"/>
                      <a:gd name="connsiteY20" fmla="*/ 923330 h 923330"/>
                      <a:gd name="connsiteX21" fmla="*/ 2268213 w 6430501"/>
                      <a:gd name="connsiteY21" fmla="*/ 923330 h 923330"/>
                      <a:gd name="connsiteX22" fmla="*/ 1555012 w 6430501"/>
                      <a:gd name="connsiteY22" fmla="*/ 923330 h 923330"/>
                      <a:gd name="connsiteX23" fmla="*/ 841811 w 6430501"/>
                      <a:gd name="connsiteY23" fmla="*/ 923330 h 923330"/>
                      <a:gd name="connsiteX24" fmla="*/ 0 w 6430501"/>
                      <a:gd name="connsiteY24" fmla="*/ 923330 h 923330"/>
                      <a:gd name="connsiteX25" fmla="*/ 0 w 6430501"/>
                      <a:gd name="connsiteY25" fmla="*/ 480132 h 923330"/>
                      <a:gd name="connsiteX26" fmla="*/ 0 w 6430501"/>
                      <a:gd name="connsiteY26" fmla="*/ 0 h 92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430501" h="923330" extrusionOk="0">
                        <a:moveTo>
                          <a:pt x="0" y="0"/>
                        </a:moveTo>
                        <a:cubicBezTo>
                          <a:pt x="299970" y="-29248"/>
                          <a:pt x="550973" y="15645"/>
                          <a:pt x="713201" y="0"/>
                        </a:cubicBezTo>
                        <a:cubicBezTo>
                          <a:pt x="875429" y="-15645"/>
                          <a:pt x="944400" y="5406"/>
                          <a:pt x="1104877" y="0"/>
                        </a:cubicBezTo>
                        <a:cubicBezTo>
                          <a:pt x="1265354" y="-5406"/>
                          <a:pt x="1429597" y="30794"/>
                          <a:pt x="1625163" y="0"/>
                        </a:cubicBezTo>
                        <a:cubicBezTo>
                          <a:pt x="1820729" y="-30794"/>
                          <a:pt x="2034617" y="14940"/>
                          <a:pt x="2145449" y="0"/>
                        </a:cubicBezTo>
                        <a:cubicBezTo>
                          <a:pt x="2256281" y="-14940"/>
                          <a:pt x="2403010" y="8373"/>
                          <a:pt x="2537125" y="0"/>
                        </a:cubicBezTo>
                        <a:cubicBezTo>
                          <a:pt x="2671240" y="-8373"/>
                          <a:pt x="2904922" y="37691"/>
                          <a:pt x="3186021" y="0"/>
                        </a:cubicBezTo>
                        <a:cubicBezTo>
                          <a:pt x="3467120" y="-37691"/>
                          <a:pt x="3590674" y="2268"/>
                          <a:pt x="3770612" y="0"/>
                        </a:cubicBezTo>
                        <a:cubicBezTo>
                          <a:pt x="3950550" y="-2268"/>
                          <a:pt x="4283151" y="1451"/>
                          <a:pt x="4483813" y="0"/>
                        </a:cubicBezTo>
                        <a:cubicBezTo>
                          <a:pt x="4684475" y="-1451"/>
                          <a:pt x="4768019" y="23209"/>
                          <a:pt x="4875489" y="0"/>
                        </a:cubicBezTo>
                        <a:cubicBezTo>
                          <a:pt x="4982959" y="-23209"/>
                          <a:pt x="5270623" y="28274"/>
                          <a:pt x="5588690" y="0"/>
                        </a:cubicBezTo>
                        <a:cubicBezTo>
                          <a:pt x="5906757" y="-28274"/>
                          <a:pt x="6225847" y="97504"/>
                          <a:pt x="6430501" y="0"/>
                        </a:cubicBezTo>
                        <a:cubicBezTo>
                          <a:pt x="6435253" y="103147"/>
                          <a:pt x="6422278" y="282237"/>
                          <a:pt x="6430501" y="452432"/>
                        </a:cubicBezTo>
                        <a:cubicBezTo>
                          <a:pt x="6438724" y="622627"/>
                          <a:pt x="6428528" y="743045"/>
                          <a:pt x="6430501" y="923330"/>
                        </a:cubicBezTo>
                        <a:cubicBezTo>
                          <a:pt x="6184450" y="957520"/>
                          <a:pt x="6022602" y="870181"/>
                          <a:pt x="5910215" y="923330"/>
                        </a:cubicBezTo>
                        <a:cubicBezTo>
                          <a:pt x="5797828" y="976479"/>
                          <a:pt x="5502444" y="903354"/>
                          <a:pt x="5389929" y="923330"/>
                        </a:cubicBezTo>
                        <a:cubicBezTo>
                          <a:pt x="5277414" y="943306"/>
                          <a:pt x="5045019" y="898820"/>
                          <a:pt x="4933948" y="923330"/>
                        </a:cubicBezTo>
                        <a:cubicBezTo>
                          <a:pt x="4822877" y="947840"/>
                          <a:pt x="4646810" y="903338"/>
                          <a:pt x="4413662" y="923330"/>
                        </a:cubicBezTo>
                        <a:cubicBezTo>
                          <a:pt x="4180514" y="943322"/>
                          <a:pt x="4059398" y="872691"/>
                          <a:pt x="3957681" y="923330"/>
                        </a:cubicBezTo>
                        <a:cubicBezTo>
                          <a:pt x="3855964" y="973969"/>
                          <a:pt x="3673677" y="880210"/>
                          <a:pt x="3437395" y="923330"/>
                        </a:cubicBezTo>
                        <a:cubicBezTo>
                          <a:pt x="3201113" y="966450"/>
                          <a:pt x="3132968" y="856340"/>
                          <a:pt x="2852804" y="923330"/>
                        </a:cubicBezTo>
                        <a:cubicBezTo>
                          <a:pt x="2572640" y="990320"/>
                          <a:pt x="2550339" y="902354"/>
                          <a:pt x="2268213" y="923330"/>
                        </a:cubicBezTo>
                        <a:cubicBezTo>
                          <a:pt x="1986087" y="944306"/>
                          <a:pt x="1905980" y="922828"/>
                          <a:pt x="1555012" y="923330"/>
                        </a:cubicBezTo>
                        <a:cubicBezTo>
                          <a:pt x="1204044" y="923832"/>
                          <a:pt x="1032572" y="840387"/>
                          <a:pt x="841811" y="923330"/>
                        </a:cubicBezTo>
                        <a:cubicBezTo>
                          <a:pt x="651050" y="1006273"/>
                          <a:pt x="364372" y="900953"/>
                          <a:pt x="0" y="923330"/>
                        </a:cubicBezTo>
                        <a:cubicBezTo>
                          <a:pt x="-29372" y="801890"/>
                          <a:pt x="42189" y="615694"/>
                          <a:pt x="0" y="480132"/>
                        </a:cubicBezTo>
                        <a:cubicBezTo>
                          <a:pt x="-42189" y="344570"/>
                          <a:pt x="8449" y="215752"/>
                          <a:pt x="0" y="0"/>
                        </a:cubicBezTo>
                        <a:close/>
                      </a:path>
                    </a:pathLst>
                  </a:custGeom>
                  <ask:type>
                    <ask:lineSketchNone/>
                  </ask:type>
                </ask:lineSketchStyleProps>
              </a:ext>
            </a:extLst>
          </a:ln>
        </p:spPr>
        <p:txBody>
          <a:bodyPr wrap="square" rtlCol="0">
            <a:spAutoFit/>
          </a:bodyPr>
          <a:lstStyle/>
          <a:p>
            <a:r>
              <a:rPr lang="en-GB" sz="2400" b="1" dirty="0">
                <a:latin typeface="Gill Sans MT" panose="020B0502020104020203" pitchFamily="34" charset="0"/>
              </a:rPr>
              <a:t>I wonder… </a:t>
            </a:r>
            <a:r>
              <a:rPr lang="en-GB" sz="2400" b="1" dirty="0">
                <a:solidFill>
                  <a:srgbClr val="000000"/>
                </a:solidFill>
                <a:effectLst/>
                <a:latin typeface="Gill Sans MT" panose="020B0502020104020203" pitchFamily="34" charset="0"/>
                <a:ea typeface="Calibri" panose="020F0502020204030204" pitchFamily="34" charset="0"/>
                <a:cs typeface="Times New Roman" panose="02020603050405020304" pitchFamily="18" charset="0"/>
              </a:rPr>
              <a:t>what can we learn from the Queen’s example in asking for God’s help? </a:t>
            </a:r>
            <a:endParaRPr lang="en-GB" sz="2400" b="1" dirty="0">
              <a:effectLst/>
              <a:latin typeface="Gill Sans MT" panose="020B0502020104020203"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70131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BD43F84C-9202-48AB-B107-9BF7DD0FB06A}"/>
              </a:ext>
            </a:extLst>
          </p:cNvPr>
          <p:cNvSpPr txBox="1">
            <a:spLocks noChangeArrowheads="1"/>
          </p:cNvSpPr>
          <p:nvPr/>
        </p:nvSpPr>
        <p:spPr bwMode="auto">
          <a:xfrm>
            <a:off x="624839" y="1141613"/>
            <a:ext cx="6779029" cy="3979026"/>
          </a:xfrm>
          <a:custGeom>
            <a:avLst/>
            <a:gdLst>
              <a:gd name="connsiteX0" fmla="*/ 0 w 6779029"/>
              <a:gd name="connsiteY0" fmla="*/ 0 h 3979026"/>
              <a:gd name="connsiteX1" fmla="*/ 361548 w 6779029"/>
              <a:gd name="connsiteY1" fmla="*/ 0 h 3979026"/>
              <a:gd name="connsiteX2" fmla="*/ 994258 w 6779029"/>
              <a:gd name="connsiteY2" fmla="*/ 0 h 3979026"/>
              <a:gd name="connsiteX3" fmla="*/ 1355806 w 6779029"/>
              <a:gd name="connsiteY3" fmla="*/ 0 h 3979026"/>
              <a:gd name="connsiteX4" fmla="*/ 1717354 w 6779029"/>
              <a:gd name="connsiteY4" fmla="*/ 0 h 3979026"/>
              <a:gd name="connsiteX5" fmla="*/ 2417854 w 6779029"/>
              <a:gd name="connsiteY5" fmla="*/ 0 h 3979026"/>
              <a:gd name="connsiteX6" fmla="*/ 2982773 w 6779029"/>
              <a:gd name="connsiteY6" fmla="*/ 0 h 3979026"/>
              <a:gd name="connsiteX7" fmla="*/ 3344321 w 6779029"/>
              <a:gd name="connsiteY7" fmla="*/ 0 h 3979026"/>
              <a:gd name="connsiteX8" fmla="*/ 3909240 w 6779029"/>
              <a:gd name="connsiteY8" fmla="*/ 0 h 3979026"/>
              <a:gd name="connsiteX9" fmla="*/ 4609740 w 6779029"/>
              <a:gd name="connsiteY9" fmla="*/ 0 h 3979026"/>
              <a:gd name="connsiteX10" fmla="*/ 5106869 w 6779029"/>
              <a:gd name="connsiteY10" fmla="*/ 0 h 3979026"/>
              <a:gd name="connsiteX11" fmla="*/ 5603997 w 6779029"/>
              <a:gd name="connsiteY11" fmla="*/ 0 h 3979026"/>
              <a:gd name="connsiteX12" fmla="*/ 6168916 w 6779029"/>
              <a:gd name="connsiteY12" fmla="*/ 0 h 3979026"/>
              <a:gd name="connsiteX13" fmla="*/ 6779029 w 6779029"/>
              <a:gd name="connsiteY13" fmla="*/ 0 h 3979026"/>
              <a:gd name="connsiteX14" fmla="*/ 6779029 w 6779029"/>
              <a:gd name="connsiteY14" fmla="*/ 608223 h 3979026"/>
              <a:gd name="connsiteX15" fmla="*/ 6779029 w 6779029"/>
              <a:gd name="connsiteY15" fmla="*/ 1256235 h 3979026"/>
              <a:gd name="connsiteX16" fmla="*/ 6779029 w 6779029"/>
              <a:gd name="connsiteY16" fmla="*/ 1784877 h 3979026"/>
              <a:gd name="connsiteX17" fmla="*/ 6779029 w 6779029"/>
              <a:gd name="connsiteY17" fmla="*/ 2273729 h 3979026"/>
              <a:gd name="connsiteX18" fmla="*/ 6779029 w 6779029"/>
              <a:gd name="connsiteY18" fmla="*/ 2842161 h 3979026"/>
              <a:gd name="connsiteX19" fmla="*/ 6779029 w 6779029"/>
              <a:gd name="connsiteY19" fmla="*/ 3450384 h 3979026"/>
              <a:gd name="connsiteX20" fmla="*/ 6779029 w 6779029"/>
              <a:gd name="connsiteY20" fmla="*/ 3979026 h 3979026"/>
              <a:gd name="connsiteX21" fmla="*/ 6146320 w 6779029"/>
              <a:gd name="connsiteY21" fmla="*/ 3979026 h 3979026"/>
              <a:gd name="connsiteX22" fmla="*/ 5649191 w 6779029"/>
              <a:gd name="connsiteY22" fmla="*/ 3979026 h 3979026"/>
              <a:gd name="connsiteX23" fmla="*/ 5152062 w 6779029"/>
              <a:gd name="connsiteY23" fmla="*/ 3979026 h 3979026"/>
              <a:gd name="connsiteX24" fmla="*/ 4654933 w 6779029"/>
              <a:gd name="connsiteY24" fmla="*/ 3979026 h 3979026"/>
              <a:gd name="connsiteX25" fmla="*/ 4157804 w 6779029"/>
              <a:gd name="connsiteY25" fmla="*/ 3979026 h 3979026"/>
              <a:gd name="connsiteX26" fmla="*/ 3525095 w 6779029"/>
              <a:gd name="connsiteY26" fmla="*/ 3979026 h 3979026"/>
              <a:gd name="connsiteX27" fmla="*/ 2960176 w 6779029"/>
              <a:gd name="connsiteY27" fmla="*/ 3979026 h 3979026"/>
              <a:gd name="connsiteX28" fmla="*/ 2598628 w 6779029"/>
              <a:gd name="connsiteY28" fmla="*/ 3979026 h 3979026"/>
              <a:gd name="connsiteX29" fmla="*/ 2101499 w 6779029"/>
              <a:gd name="connsiteY29" fmla="*/ 3979026 h 3979026"/>
              <a:gd name="connsiteX30" fmla="*/ 1468790 w 6779029"/>
              <a:gd name="connsiteY30" fmla="*/ 3979026 h 3979026"/>
              <a:gd name="connsiteX31" fmla="*/ 1039451 w 6779029"/>
              <a:gd name="connsiteY31" fmla="*/ 3979026 h 3979026"/>
              <a:gd name="connsiteX32" fmla="*/ 0 w 6779029"/>
              <a:gd name="connsiteY32" fmla="*/ 3979026 h 3979026"/>
              <a:gd name="connsiteX33" fmla="*/ 0 w 6779029"/>
              <a:gd name="connsiteY33" fmla="*/ 3331013 h 3979026"/>
              <a:gd name="connsiteX34" fmla="*/ 0 w 6779029"/>
              <a:gd name="connsiteY34" fmla="*/ 2683000 h 3979026"/>
              <a:gd name="connsiteX35" fmla="*/ 0 w 6779029"/>
              <a:gd name="connsiteY35" fmla="*/ 2233939 h 3979026"/>
              <a:gd name="connsiteX36" fmla="*/ 0 w 6779029"/>
              <a:gd name="connsiteY36" fmla="*/ 1665507 h 3979026"/>
              <a:gd name="connsiteX37" fmla="*/ 0 w 6779029"/>
              <a:gd name="connsiteY37" fmla="*/ 1176655 h 3979026"/>
              <a:gd name="connsiteX38" fmla="*/ 0 w 6779029"/>
              <a:gd name="connsiteY38" fmla="*/ 687803 h 3979026"/>
              <a:gd name="connsiteX39" fmla="*/ 0 w 6779029"/>
              <a:gd name="connsiteY39" fmla="*/ 0 h 3979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79029" h="3979026" fill="none" extrusionOk="0">
                <a:moveTo>
                  <a:pt x="0" y="0"/>
                </a:moveTo>
                <a:cubicBezTo>
                  <a:pt x="105247" y="-13237"/>
                  <a:pt x="195787" y="34642"/>
                  <a:pt x="361548" y="0"/>
                </a:cubicBezTo>
                <a:cubicBezTo>
                  <a:pt x="527309" y="-34642"/>
                  <a:pt x="698127" y="36589"/>
                  <a:pt x="994258" y="0"/>
                </a:cubicBezTo>
                <a:cubicBezTo>
                  <a:pt x="1290389" y="-36589"/>
                  <a:pt x="1182678" y="29497"/>
                  <a:pt x="1355806" y="0"/>
                </a:cubicBezTo>
                <a:cubicBezTo>
                  <a:pt x="1528934" y="-29497"/>
                  <a:pt x="1537919" y="12029"/>
                  <a:pt x="1717354" y="0"/>
                </a:cubicBezTo>
                <a:cubicBezTo>
                  <a:pt x="1896789" y="-12029"/>
                  <a:pt x="2186854" y="33099"/>
                  <a:pt x="2417854" y="0"/>
                </a:cubicBezTo>
                <a:cubicBezTo>
                  <a:pt x="2648854" y="-33099"/>
                  <a:pt x="2707066" y="2751"/>
                  <a:pt x="2982773" y="0"/>
                </a:cubicBezTo>
                <a:cubicBezTo>
                  <a:pt x="3258480" y="-2751"/>
                  <a:pt x="3231324" y="16113"/>
                  <a:pt x="3344321" y="0"/>
                </a:cubicBezTo>
                <a:cubicBezTo>
                  <a:pt x="3457318" y="-16113"/>
                  <a:pt x="3706580" y="57719"/>
                  <a:pt x="3909240" y="0"/>
                </a:cubicBezTo>
                <a:cubicBezTo>
                  <a:pt x="4111900" y="-57719"/>
                  <a:pt x="4302700" y="65122"/>
                  <a:pt x="4609740" y="0"/>
                </a:cubicBezTo>
                <a:cubicBezTo>
                  <a:pt x="4916780" y="-65122"/>
                  <a:pt x="4946845" y="13210"/>
                  <a:pt x="5106869" y="0"/>
                </a:cubicBezTo>
                <a:cubicBezTo>
                  <a:pt x="5266893" y="-13210"/>
                  <a:pt x="5372968" y="19247"/>
                  <a:pt x="5603997" y="0"/>
                </a:cubicBezTo>
                <a:cubicBezTo>
                  <a:pt x="5835026" y="-19247"/>
                  <a:pt x="6051091" y="7643"/>
                  <a:pt x="6168916" y="0"/>
                </a:cubicBezTo>
                <a:cubicBezTo>
                  <a:pt x="6286741" y="-7643"/>
                  <a:pt x="6561469" y="55421"/>
                  <a:pt x="6779029" y="0"/>
                </a:cubicBezTo>
                <a:cubicBezTo>
                  <a:pt x="6835773" y="140588"/>
                  <a:pt x="6776545" y="309131"/>
                  <a:pt x="6779029" y="608223"/>
                </a:cubicBezTo>
                <a:cubicBezTo>
                  <a:pt x="6781513" y="907315"/>
                  <a:pt x="6778323" y="1056869"/>
                  <a:pt x="6779029" y="1256235"/>
                </a:cubicBezTo>
                <a:cubicBezTo>
                  <a:pt x="6779735" y="1455601"/>
                  <a:pt x="6774222" y="1609756"/>
                  <a:pt x="6779029" y="1784877"/>
                </a:cubicBezTo>
                <a:cubicBezTo>
                  <a:pt x="6783836" y="1959998"/>
                  <a:pt x="6759363" y="2058837"/>
                  <a:pt x="6779029" y="2273729"/>
                </a:cubicBezTo>
                <a:cubicBezTo>
                  <a:pt x="6798695" y="2488621"/>
                  <a:pt x="6765256" y="2600060"/>
                  <a:pt x="6779029" y="2842161"/>
                </a:cubicBezTo>
                <a:cubicBezTo>
                  <a:pt x="6792802" y="3084262"/>
                  <a:pt x="6766016" y="3184645"/>
                  <a:pt x="6779029" y="3450384"/>
                </a:cubicBezTo>
                <a:cubicBezTo>
                  <a:pt x="6792042" y="3716123"/>
                  <a:pt x="6726844" y="3739335"/>
                  <a:pt x="6779029" y="3979026"/>
                </a:cubicBezTo>
                <a:cubicBezTo>
                  <a:pt x="6577157" y="4054488"/>
                  <a:pt x="6331416" y="3905043"/>
                  <a:pt x="6146320" y="3979026"/>
                </a:cubicBezTo>
                <a:cubicBezTo>
                  <a:pt x="5961224" y="4053009"/>
                  <a:pt x="5897743" y="3961724"/>
                  <a:pt x="5649191" y="3979026"/>
                </a:cubicBezTo>
                <a:cubicBezTo>
                  <a:pt x="5400639" y="3996328"/>
                  <a:pt x="5297919" y="3940931"/>
                  <a:pt x="5152062" y="3979026"/>
                </a:cubicBezTo>
                <a:cubicBezTo>
                  <a:pt x="5006205" y="4017121"/>
                  <a:pt x="4813079" y="3947778"/>
                  <a:pt x="4654933" y="3979026"/>
                </a:cubicBezTo>
                <a:cubicBezTo>
                  <a:pt x="4496787" y="4010274"/>
                  <a:pt x="4390131" y="3967955"/>
                  <a:pt x="4157804" y="3979026"/>
                </a:cubicBezTo>
                <a:cubicBezTo>
                  <a:pt x="3925477" y="3990097"/>
                  <a:pt x="3790314" y="3971931"/>
                  <a:pt x="3525095" y="3979026"/>
                </a:cubicBezTo>
                <a:cubicBezTo>
                  <a:pt x="3259876" y="3986121"/>
                  <a:pt x="3151552" y="3917713"/>
                  <a:pt x="2960176" y="3979026"/>
                </a:cubicBezTo>
                <a:cubicBezTo>
                  <a:pt x="2768800" y="4040339"/>
                  <a:pt x="2737710" y="3968333"/>
                  <a:pt x="2598628" y="3979026"/>
                </a:cubicBezTo>
                <a:cubicBezTo>
                  <a:pt x="2459546" y="3989719"/>
                  <a:pt x="2333640" y="3950932"/>
                  <a:pt x="2101499" y="3979026"/>
                </a:cubicBezTo>
                <a:cubicBezTo>
                  <a:pt x="1869358" y="4007120"/>
                  <a:pt x="1619278" y="3968686"/>
                  <a:pt x="1468790" y="3979026"/>
                </a:cubicBezTo>
                <a:cubicBezTo>
                  <a:pt x="1318302" y="3989366"/>
                  <a:pt x="1134248" y="3929506"/>
                  <a:pt x="1039451" y="3979026"/>
                </a:cubicBezTo>
                <a:cubicBezTo>
                  <a:pt x="944654" y="4028546"/>
                  <a:pt x="393532" y="3887959"/>
                  <a:pt x="0" y="3979026"/>
                </a:cubicBezTo>
                <a:cubicBezTo>
                  <a:pt x="-58891" y="3811082"/>
                  <a:pt x="7665" y="3632110"/>
                  <a:pt x="0" y="3331013"/>
                </a:cubicBezTo>
                <a:cubicBezTo>
                  <a:pt x="-7665" y="3029916"/>
                  <a:pt x="75261" y="2988960"/>
                  <a:pt x="0" y="2683000"/>
                </a:cubicBezTo>
                <a:cubicBezTo>
                  <a:pt x="-75261" y="2377040"/>
                  <a:pt x="45771" y="2341559"/>
                  <a:pt x="0" y="2233939"/>
                </a:cubicBezTo>
                <a:cubicBezTo>
                  <a:pt x="-45771" y="2126319"/>
                  <a:pt x="4043" y="1816177"/>
                  <a:pt x="0" y="1665507"/>
                </a:cubicBezTo>
                <a:cubicBezTo>
                  <a:pt x="-4043" y="1514837"/>
                  <a:pt x="1249" y="1370457"/>
                  <a:pt x="0" y="1176655"/>
                </a:cubicBezTo>
                <a:cubicBezTo>
                  <a:pt x="-1249" y="982853"/>
                  <a:pt x="8213" y="858983"/>
                  <a:pt x="0" y="687803"/>
                </a:cubicBezTo>
                <a:cubicBezTo>
                  <a:pt x="-8213" y="516623"/>
                  <a:pt x="28285" y="211830"/>
                  <a:pt x="0" y="0"/>
                </a:cubicBezTo>
                <a:close/>
              </a:path>
              <a:path w="6779029" h="3979026" stroke="0" extrusionOk="0">
                <a:moveTo>
                  <a:pt x="0" y="0"/>
                </a:moveTo>
                <a:cubicBezTo>
                  <a:pt x="145341" y="-49818"/>
                  <a:pt x="279692" y="34929"/>
                  <a:pt x="497129" y="0"/>
                </a:cubicBezTo>
                <a:cubicBezTo>
                  <a:pt x="714566" y="-34929"/>
                  <a:pt x="727492" y="73"/>
                  <a:pt x="858677" y="0"/>
                </a:cubicBezTo>
                <a:cubicBezTo>
                  <a:pt x="989862" y="-73"/>
                  <a:pt x="1394594" y="29201"/>
                  <a:pt x="1559177" y="0"/>
                </a:cubicBezTo>
                <a:cubicBezTo>
                  <a:pt x="1723760" y="-29201"/>
                  <a:pt x="1874878" y="11504"/>
                  <a:pt x="2056305" y="0"/>
                </a:cubicBezTo>
                <a:cubicBezTo>
                  <a:pt x="2237732" y="-11504"/>
                  <a:pt x="2373724" y="22294"/>
                  <a:pt x="2553434" y="0"/>
                </a:cubicBezTo>
                <a:cubicBezTo>
                  <a:pt x="2733144" y="-22294"/>
                  <a:pt x="3024918" y="81631"/>
                  <a:pt x="3253934" y="0"/>
                </a:cubicBezTo>
                <a:cubicBezTo>
                  <a:pt x="3482950" y="-81631"/>
                  <a:pt x="3546953" y="16138"/>
                  <a:pt x="3683272" y="0"/>
                </a:cubicBezTo>
                <a:cubicBezTo>
                  <a:pt x="3819591" y="-16138"/>
                  <a:pt x="4102554" y="39651"/>
                  <a:pt x="4383772" y="0"/>
                </a:cubicBezTo>
                <a:cubicBezTo>
                  <a:pt x="4664990" y="-39651"/>
                  <a:pt x="4734307" y="34573"/>
                  <a:pt x="5084272" y="0"/>
                </a:cubicBezTo>
                <a:cubicBezTo>
                  <a:pt x="5434237" y="-34573"/>
                  <a:pt x="5474638" y="62635"/>
                  <a:pt x="5649191" y="0"/>
                </a:cubicBezTo>
                <a:cubicBezTo>
                  <a:pt x="5823744" y="-62635"/>
                  <a:pt x="6339578" y="5087"/>
                  <a:pt x="6779029" y="0"/>
                </a:cubicBezTo>
                <a:cubicBezTo>
                  <a:pt x="6799612" y="111584"/>
                  <a:pt x="6750583" y="267829"/>
                  <a:pt x="6779029" y="528642"/>
                </a:cubicBezTo>
                <a:cubicBezTo>
                  <a:pt x="6807475" y="789455"/>
                  <a:pt x="6766392" y="853328"/>
                  <a:pt x="6779029" y="977704"/>
                </a:cubicBezTo>
                <a:cubicBezTo>
                  <a:pt x="6791666" y="1102080"/>
                  <a:pt x="6756719" y="1268547"/>
                  <a:pt x="6779029" y="1546136"/>
                </a:cubicBezTo>
                <a:cubicBezTo>
                  <a:pt x="6801339" y="1823725"/>
                  <a:pt x="6746768" y="1980964"/>
                  <a:pt x="6779029" y="2114568"/>
                </a:cubicBezTo>
                <a:cubicBezTo>
                  <a:pt x="6811290" y="2248172"/>
                  <a:pt x="6759666" y="2498629"/>
                  <a:pt x="6779029" y="2683000"/>
                </a:cubicBezTo>
                <a:cubicBezTo>
                  <a:pt x="6798392" y="2867371"/>
                  <a:pt x="6760383" y="3082121"/>
                  <a:pt x="6779029" y="3291223"/>
                </a:cubicBezTo>
                <a:cubicBezTo>
                  <a:pt x="6797675" y="3500325"/>
                  <a:pt x="6710363" y="3809427"/>
                  <a:pt x="6779029" y="3979026"/>
                </a:cubicBezTo>
                <a:cubicBezTo>
                  <a:pt x="6555506" y="4002339"/>
                  <a:pt x="6356306" y="3951662"/>
                  <a:pt x="6146320" y="3979026"/>
                </a:cubicBezTo>
                <a:cubicBezTo>
                  <a:pt x="5936334" y="4006390"/>
                  <a:pt x="5879638" y="3962710"/>
                  <a:pt x="5716981" y="3979026"/>
                </a:cubicBezTo>
                <a:cubicBezTo>
                  <a:pt x="5554324" y="3995342"/>
                  <a:pt x="5362215" y="3937138"/>
                  <a:pt x="5016481" y="3979026"/>
                </a:cubicBezTo>
                <a:cubicBezTo>
                  <a:pt x="4670747" y="4020914"/>
                  <a:pt x="4727763" y="3938321"/>
                  <a:pt x="4451562" y="3979026"/>
                </a:cubicBezTo>
                <a:cubicBezTo>
                  <a:pt x="4175361" y="4019731"/>
                  <a:pt x="4224765" y="3951819"/>
                  <a:pt x="4022224" y="3979026"/>
                </a:cubicBezTo>
                <a:cubicBezTo>
                  <a:pt x="3819683" y="4006233"/>
                  <a:pt x="3579851" y="3957246"/>
                  <a:pt x="3457305" y="3979026"/>
                </a:cubicBezTo>
                <a:cubicBezTo>
                  <a:pt x="3334759" y="4000806"/>
                  <a:pt x="3274126" y="3966537"/>
                  <a:pt x="3095757" y="3979026"/>
                </a:cubicBezTo>
                <a:cubicBezTo>
                  <a:pt x="2917388" y="3991515"/>
                  <a:pt x="2884903" y="3941745"/>
                  <a:pt x="2734208" y="3979026"/>
                </a:cubicBezTo>
                <a:cubicBezTo>
                  <a:pt x="2583513" y="4016307"/>
                  <a:pt x="2362251" y="3944555"/>
                  <a:pt x="2169289" y="3979026"/>
                </a:cubicBezTo>
                <a:cubicBezTo>
                  <a:pt x="1976327" y="4013497"/>
                  <a:pt x="1948912" y="3963900"/>
                  <a:pt x="1739951" y="3979026"/>
                </a:cubicBezTo>
                <a:cubicBezTo>
                  <a:pt x="1530990" y="3994152"/>
                  <a:pt x="1363628" y="3910064"/>
                  <a:pt x="1107241" y="3979026"/>
                </a:cubicBezTo>
                <a:cubicBezTo>
                  <a:pt x="850854" y="4047988"/>
                  <a:pt x="830449" y="3940671"/>
                  <a:pt x="677903" y="3979026"/>
                </a:cubicBezTo>
                <a:cubicBezTo>
                  <a:pt x="525357" y="4017381"/>
                  <a:pt x="201256" y="3968981"/>
                  <a:pt x="0" y="3979026"/>
                </a:cubicBezTo>
                <a:cubicBezTo>
                  <a:pt x="-53058" y="3859825"/>
                  <a:pt x="46489" y="3728380"/>
                  <a:pt x="0" y="3529964"/>
                </a:cubicBezTo>
                <a:cubicBezTo>
                  <a:pt x="-46489" y="3331548"/>
                  <a:pt x="50165" y="3168740"/>
                  <a:pt x="0" y="3041113"/>
                </a:cubicBezTo>
                <a:cubicBezTo>
                  <a:pt x="-50165" y="2913486"/>
                  <a:pt x="25510" y="2572612"/>
                  <a:pt x="0" y="2432890"/>
                </a:cubicBezTo>
                <a:cubicBezTo>
                  <a:pt x="-25510" y="2293168"/>
                  <a:pt x="18093" y="1930583"/>
                  <a:pt x="0" y="1784877"/>
                </a:cubicBezTo>
                <a:cubicBezTo>
                  <a:pt x="-18093" y="1639171"/>
                  <a:pt x="28680" y="1505922"/>
                  <a:pt x="0" y="1256235"/>
                </a:cubicBezTo>
                <a:cubicBezTo>
                  <a:pt x="-28680" y="1006548"/>
                  <a:pt x="46216" y="825195"/>
                  <a:pt x="0" y="608223"/>
                </a:cubicBezTo>
                <a:cubicBezTo>
                  <a:pt x="-46216" y="391251"/>
                  <a:pt x="8335" y="188400"/>
                  <a:pt x="0" y="0"/>
                </a:cubicBezTo>
                <a:close/>
              </a:path>
            </a:pathLst>
          </a:custGeom>
          <a:solidFill>
            <a:srgbClr val="FFFFFF"/>
          </a:solidFill>
          <a:ln w="127000" cmpd="thickThin">
            <a:solidFill>
              <a:srgbClr val="000000"/>
            </a:solidFill>
            <a:miter lim="800000"/>
            <a:headEnd/>
            <a:tailEnd/>
            <a:extLst>
              <a:ext uri="{C807C97D-BFC1-408E-A445-0C87EB9F89A2}">
                <ask:lineSketchStyleProps xmlns:ask="http://schemas.microsoft.com/office/drawing/2018/sketchyshapes" xmlns="" sd="1219033472">
                  <a:prstGeom prst="rect">
                    <a:avLst/>
                  </a:prstGeom>
                  <ask:type>
                    <ask:lineSketchScribble/>
                  </ask:type>
                </ask:lineSketchStyleProps>
              </a:ext>
            </a:extLst>
          </a:ln>
        </p:spPr>
        <p:txBody>
          <a:bodyPr rot="0" vert="horz" wrap="square" lIns="91440" tIns="45720" rIns="91440" bIns="45720" anchor="t" anchorCtr="0">
            <a:noAutofit/>
          </a:bodyPr>
          <a:lstStyle/>
          <a:p>
            <a:pPr algn="ctr">
              <a:lnSpc>
                <a:spcPct val="107000"/>
              </a:lnSpc>
              <a:spcAft>
                <a:spcPts val="800"/>
              </a:spcAft>
            </a:pPr>
            <a:r>
              <a:rPr lang="en-GB" sz="2000" b="1" dirty="0">
                <a:effectLst/>
                <a:latin typeface="Gill Sans MT" panose="020B0502020104020203" pitchFamily="34" charset="0"/>
                <a:ea typeface="Calibri" panose="020F0502020204030204" pitchFamily="34" charset="0"/>
                <a:cs typeface="Times New Roman" panose="02020603050405020304" pitchFamily="18" charset="0"/>
              </a:rPr>
              <a:t>HM Queen Elizabeth II</a:t>
            </a:r>
          </a:p>
          <a:p>
            <a:pPr algn="ctr">
              <a:lnSpc>
                <a:spcPct val="107000"/>
              </a:lnSpc>
              <a:spcAft>
                <a:spcPts val="800"/>
              </a:spcAft>
            </a:pPr>
            <a:endParaRPr lang="en-GB" sz="1000" b="1" dirty="0">
              <a:effectLst/>
              <a:latin typeface="Gill Sans MT" panose="020B0502020104020203"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effectLst/>
                <a:latin typeface="Gill Sans MT" panose="020B0502020104020203" pitchFamily="34" charset="0"/>
                <a:ea typeface="Calibri" panose="020F0502020204030204" pitchFamily="34" charset="0"/>
                <a:cs typeface="Times New Roman" panose="02020603050405020304" pitchFamily="18" charset="0"/>
              </a:rPr>
              <a:t>Today I am feeling………………………… about the Queen</a:t>
            </a:r>
          </a:p>
          <a:p>
            <a:pPr algn="ctr">
              <a:lnSpc>
                <a:spcPct val="107000"/>
              </a:lnSpc>
              <a:spcAft>
                <a:spcPts val="800"/>
              </a:spcAft>
            </a:pPr>
            <a:endParaRPr lang="en-GB" sz="2000" dirty="0">
              <a:effectLst/>
              <a:latin typeface="Gill Sans MT" panose="020B0502020104020203"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effectLst/>
                <a:latin typeface="Gill Sans MT" panose="020B0502020104020203" pitchFamily="34" charset="0"/>
                <a:ea typeface="Calibri" panose="020F0502020204030204" pitchFamily="34" charset="0"/>
                <a:cs typeface="Times New Roman" panose="02020603050405020304" pitchFamily="18" charset="0"/>
              </a:rPr>
              <a:t>I remember the Queen ………………………………………</a:t>
            </a:r>
          </a:p>
          <a:p>
            <a:pPr algn="ctr">
              <a:lnSpc>
                <a:spcPct val="107000"/>
              </a:lnSpc>
              <a:spcAft>
                <a:spcPts val="800"/>
              </a:spcAft>
            </a:pPr>
            <a:endParaRPr lang="en-GB" sz="2000" dirty="0">
              <a:effectLst/>
              <a:latin typeface="Gill Sans MT" panose="020B0502020104020203"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effectLst/>
                <a:latin typeface="Gill Sans MT" panose="020B0502020104020203" pitchFamily="34" charset="0"/>
                <a:ea typeface="Calibri" panose="020F0502020204030204" pitchFamily="34" charset="0"/>
                <a:cs typeface="Times New Roman" panose="02020603050405020304" pitchFamily="18" charset="0"/>
              </a:rPr>
              <a:t>The Queen showed us how to be……………………………</a:t>
            </a:r>
          </a:p>
          <a:p>
            <a:pPr algn="ctr">
              <a:lnSpc>
                <a:spcPct val="107000"/>
              </a:lnSpc>
              <a:spcAft>
                <a:spcPts val="800"/>
              </a:spcAft>
            </a:pPr>
            <a:endParaRPr lang="en-GB" sz="2000" dirty="0">
              <a:effectLst/>
              <a:latin typeface="Gill Sans MT" panose="020B0502020104020203"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effectLst/>
                <a:latin typeface="Gill Sans MT" panose="020B0502020104020203" pitchFamily="34" charset="0"/>
                <a:ea typeface="Calibri" panose="020F0502020204030204" pitchFamily="34" charset="0"/>
                <a:cs typeface="Times New Roman" panose="02020603050405020304" pitchFamily="18" charset="0"/>
              </a:rPr>
              <a:t>I hope we never forget………………………………………</a:t>
            </a:r>
          </a:p>
          <a:p>
            <a:pPr algn="ctr">
              <a:lnSpc>
                <a:spcPct val="107000"/>
              </a:lnSpc>
              <a:spcAft>
                <a:spcPts val="800"/>
              </a:spcAft>
            </a:pPr>
            <a:r>
              <a:rPr lang="en-GB" sz="2000" dirty="0">
                <a:effectLst/>
                <a:latin typeface="Gill Sans MT" panose="020B0502020104020203" pitchFamily="34" charset="0"/>
                <a:ea typeface="Calibri" panose="020F0502020204030204" pitchFamily="34" charset="0"/>
                <a:cs typeface="Times New Roman" panose="02020603050405020304" pitchFamily="18" charset="0"/>
              </a:rPr>
              <a:t> </a:t>
            </a:r>
          </a:p>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3" name="Picture 2" descr="A close up of a logo&#10;&#10;Description automatically generated">
            <a:extLst>
              <a:ext uri="{FF2B5EF4-FFF2-40B4-BE49-F238E27FC236}">
                <a16:creationId xmlns:a16="http://schemas.microsoft.com/office/drawing/2014/main" id="{02B436DD-A249-47C8-AC66-C0D65E827A30}"/>
              </a:ext>
            </a:extLst>
          </p:cNvPr>
          <p:cNvPicPr>
            <a:picLocks noChangeAspect="1"/>
          </p:cNvPicPr>
          <p:nvPr/>
        </p:nvPicPr>
        <p:blipFill>
          <a:blip r:embed="rId2"/>
          <a:stretch>
            <a:fillRect/>
          </a:stretch>
        </p:blipFill>
        <p:spPr>
          <a:xfrm>
            <a:off x="7887545" y="450841"/>
            <a:ext cx="4258649" cy="5697190"/>
          </a:xfrm>
          <a:prstGeom prst="rect">
            <a:avLst/>
          </a:prstGeom>
        </p:spPr>
      </p:pic>
    </p:spTree>
    <p:extLst>
      <p:ext uri="{BB962C8B-B14F-4D97-AF65-F5344CB8AC3E}">
        <p14:creationId xmlns:p14="http://schemas.microsoft.com/office/powerpoint/2010/main" val="1915661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485DB0-23ED-401C-9DA0-E96DF923199D}"/>
              </a:ext>
            </a:extLst>
          </p:cNvPr>
          <p:cNvSpPr txBox="1"/>
          <p:nvPr/>
        </p:nvSpPr>
        <p:spPr>
          <a:xfrm>
            <a:off x="476595" y="330905"/>
            <a:ext cx="11493731" cy="954107"/>
          </a:xfrm>
          <a:prstGeom prst="rect">
            <a:avLst/>
          </a:prstGeom>
          <a:noFill/>
        </p:spPr>
        <p:txBody>
          <a:bodyPr wrap="square">
            <a:spAutoFit/>
          </a:bodyPr>
          <a:lstStyle/>
          <a:p>
            <a:r>
              <a:rPr lang="en-GB" sz="2800" b="1" i="1" dirty="0">
                <a:solidFill>
                  <a:srgbClr val="000000"/>
                </a:solidFill>
                <a:effectLst/>
                <a:latin typeface="Gill Sans MT" panose="020B0502020104020203" pitchFamily="34" charset="0"/>
                <a:ea typeface="Calibri" panose="020F0502020204030204" pitchFamily="34" charset="0"/>
                <a:cs typeface="Times New Roman" panose="02020603050405020304" pitchFamily="18" charset="0"/>
              </a:rPr>
              <a:t>“The love will have been enough; all those impulses of love return to the love that made them. Even memory is not necessary for love.”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A picture containing silhouette, sunset&#10;&#10;Description automatically generated">
            <a:extLst>
              <a:ext uri="{FF2B5EF4-FFF2-40B4-BE49-F238E27FC236}">
                <a16:creationId xmlns:a16="http://schemas.microsoft.com/office/drawing/2014/main" id="{9665E8C3-C057-48CE-BE32-D384480581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209" y="1453626"/>
            <a:ext cx="7608369" cy="5073469"/>
          </a:xfrm>
          <a:prstGeom prst="rect">
            <a:avLst/>
          </a:prstGeom>
        </p:spPr>
      </p:pic>
      <p:sp>
        <p:nvSpPr>
          <p:cNvPr id="10" name="Rectangle: Rounded Corners 9">
            <a:extLst>
              <a:ext uri="{FF2B5EF4-FFF2-40B4-BE49-F238E27FC236}">
                <a16:creationId xmlns:a16="http://schemas.microsoft.com/office/drawing/2014/main" id="{0DC05A45-E9DC-47B1-BEBD-E07938E2EE84}"/>
              </a:ext>
            </a:extLst>
          </p:cNvPr>
          <p:cNvSpPr/>
          <p:nvPr/>
        </p:nvSpPr>
        <p:spPr>
          <a:xfrm>
            <a:off x="8565266" y="1765139"/>
            <a:ext cx="3095525" cy="4334719"/>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3200" b="1" dirty="0">
                <a:solidFill>
                  <a:schemeClr val="bg1"/>
                </a:solidFill>
                <a:effectLst/>
                <a:latin typeface="Gill Sans MT" panose="020B0502020104020203" pitchFamily="34" charset="0"/>
                <a:ea typeface="Calibri" panose="020F0502020204030204" pitchFamily="34" charset="0"/>
                <a:cs typeface="Segoe UI" panose="020B0502040204020203" pitchFamily="34" charset="0"/>
              </a:rPr>
              <a:t>Above all, love each other deeply.</a:t>
            </a:r>
          </a:p>
          <a:p>
            <a:pPr algn="ctr"/>
            <a:r>
              <a:rPr lang="en-GB" b="1" dirty="0">
                <a:solidFill>
                  <a:schemeClr val="bg1"/>
                </a:solidFill>
                <a:latin typeface="Gill Sans MT" panose="020B0502020104020203" pitchFamily="34" charset="0"/>
                <a:cs typeface="Segoe UI" panose="020B0502040204020203" pitchFamily="34" charset="0"/>
              </a:rPr>
              <a:t>1 Peter 4:8</a:t>
            </a:r>
            <a:endParaRPr lang="en-GB" dirty="0"/>
          </a:p>
        </p:txBody>
      </p:sp>
    </p:spTree>
    <p:extLst>
      <p:ext uri="{BB962C8B-B14F-4D97-AF65-F5344CB8AC3E}">
        <p14:creationId xmlns:p14="http://schemas.microsoft.com/office/powerpoint/2010/main" val="2701414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M Queen Elizabeth II">
            <a:extLst>
              <a:ext uri="{FF2B5EF4-FFF2-40B4-BE49-F238E27FC236}">
                <a16:creationId xmlns:a16="http://schemas.microsoft.com/office/drawing/2014/main" id="{E8754DFE-60F6-98D7-6113-5AA5F5ADE6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705" r="28470"/>
          <a:stretch/>
        </p:blipFill>
        <p:spPr bwMode="auto">
          <a:xfrm flipH="1">
            <a:off x="772160" y="814387"/>
            <a:ext cx="4074160" cy="52292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5324D37-DEBC-DA2A-191A-D4E663835F3C}"/>
              </a:ext>
            </a:extLst>
          </p:cNvPr>
          <p:cNvSpPr txBox="1"/>
          <p:nvPr/>
        </p:nvSpPr>
        <p:spPr>
          <a:xfrm>
            <a:off x="5313680" y="1046480"/>
            <a:ext cx="5709920" cy="4524315"/>
          </a:xfrm>
          <a:prstGeom prst="rect">
            <a:avLst/>
          </a:prstGeom>
          <a:solidFill>
            <a:schemeClr val="bg1"/>
          </a:solidFill>
        </p:spPr>
        <p:txBody>
          <a:bodyPr wrap="square" rtlCol="0">
            <a:spAutoFit/>
          </a:bodyPr>
          <a:lstStyle/>
          <a:p>
            <a:r>
              <a:rPr lang="en-GB" sz="3200" dirty="0">
                <a:latin typeface="Gill Sans MT" panose="020B0502020104020203" pitchFamily="34" charset="0"/>
              </a:rPr>
              <a:t>We pray for the repose of the soul of Her Majesty Queen Elizabeth II.  We give thanks for her life of faith and service to God and to the people of this country, the Realms and the Commonwealth. </a:t>
            </a:r>
          </a:p>
          <a:p>
            <a:r>
              <a:rPr lang="en-GB" sz="3200" dirty="0">
                <a:latin typeface="Gill Sans MT" panose="020B0502020104020203" pitchFamily="34" charset="0"/>
              </a:rPr>
              <a:t>Lord in your mercy</a:t>
            </a:r>
          </a:p>
          <a:p>
            <a:r>
              <a:rPr lang="en-GB" sz="3200" dirty="0">
                <a:latin typeface="Gill Sans MT" panose="020B0502020104020203" pitchFamily="34" charset="0"/>
              </a:rPr>
              <a:t>R: Hear our prayer.</a:t>
            </a:r>
          </a:p>
        </p:txBody>
      </p:sp>
    </p:spTree>
    <p:extLst>
      <p:ext uri="{BB962C8B-B14F-4D97-AF65-F5344CB8AC3E}">
        <p14:creationId xmlns:p14="http://schemas.microsoft.com/office/powerpoint/2010/main" val="25388392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e the source image">
            <a:extLst>
              <a:ext uri="{FF2B5EF4-FFF2-40B4-BE49-F238E27FC236}">
                <a16:creationId xmlns:a16="http://schemas.microsoft.com/office/drawing/2014/main" id="{C6BEEEB0-E147-6DC6-EED7-0C487511B4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768793"/>
            <a:ext cx="4407069" cy="29057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5991AAC-B242-6BB8-8A35-D7E575A89312}"/>
              </a:ext>
            </a:extLst>
          </p:cNvPr>
          <p:cNvSpPr txBox="1"/>
          <p:nvPr/>
        </p:nvSpPr>
        <p:spPr>
          <a:xfrm>
            <a:off x="5313680" y="1046480"/>
            <a:ext cx="5709920" cy="3539430"/>
          </a:xfrm>
          <a:prstGeom prst="rect">
            <a:avLst/>
          </a:prstGeom>
          <a:noFill/>
        </p:spPr>
        <p:txBody>
          <a:bodyPr wrap="square" rtlCol="0">
            <a:spAutoFit/>
          </a:bodyPr>
          <a:lstStyle/>
          <a:p>
            <a:r>
              <a:rPr lang="en-GB" sz="3200" dirty="0">
                <a:latin typeface="Gill Sans MT" panose="020B0502020104020203" pitchFamily="34" charset="0"/>
              </a:rPr>
              <a:t>We remember all those who in mourn for Her Majesty and especially her family. May they be comforted by the love of the Our Lord Jesus Christ.  </a:t>
            </a:r>
          </a:p>
          <a:p>
            <a:r>
              <a:rPr lang="en-GB" sz="3200" dirty="0">
                <a:latin typeface="Gill Sans MT" panose="020B0502020104020203" pitchFamily="34" charset="0"/>
              </a:rPr>
              <a:t>Lord hear us</a:t>
            </a:r>
          </a:p>
          <a:p>
            <a:r>
              <a:rPr lang="en-GB" sz="3200" dirty="0">
                <a:latin typeface="Gill Sans MT" panose="020B0502020104020203" pitchFamily="34" charset="0"/>
              </a:rPr>
              <a:t>R: Hear our prayer.</a:t>
            </a:r>
          </a:p>
        </p:txBody>
      </p:sp>
    </p:spTree>
    <p:extLst>
      <p:ext uri="{BB962C8B-B14F-4D97-AF65-F5344CB8AC3E}">
        <p14:creationId xmlns:p14="http://schemas.microsoft.com/office/powerpoint/2010/main" val="23696727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prince charles queens jubilee">
            <a:extLst>
              <a:ext uri="{FF2B5EF4-FFF2-40B4-BE49-F238E27FC236}">
                <a16:creationId xmlns:a16="http://schemas.microsoft.com/office/drawing/2014/main" id="{90037125-B2F5-CC4A-25D2-8D5BDED2389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154"/>
          <a:stretch/>
        </p:blipFill>
        <p:spPr bwMode="auto">
          <a:xfrm>
            <a:off x="525145" y="1420495"/>
            <a:ext cx="5438776" cy="344614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4B322FF-BEFB-F99E-060A-3BE94787B6D2}"/>
              </a:ext>
            </a:extLst>
          </p:cNvPr>
          <p:cNvSpPr txBox="1"/>
          <p:nvPr/>
        </p:nvSpPr>
        <p:spPr>
          <a:xfrm>
            <a:off x="6096000" y="1327211"/>
            <a:ext cx="5709920" cy="3046988"/>
          </a:xfrm>
          <a:prstGeom prst="rect">
            <a:avLst/>
          </a:prstGeom>
          <a:noFill/>
        </p:spPr>
        <p:txBody>
          <a:bodyPr wrap="square" rtlCol="0">
            <a:spAutoFit/>
          </a:bodyPr>
          <a:lstStyle/>
          <a:p>
            <a:r>
              <a:rPr lang="en-GB" sz="3200" dirty="0">
                <a:latin typeface="Gill Sans MT" panose="020B0502020104020203" pitchFamily="34" charset="0"/>
              </a:rPr>
              <a:t>We pray for His Majesty the King Charles III.  We ask that God blesses him and gives him the strength as he begins his reign.</a:t>
            </a:r>
          </a:p>
          <a:p>
            <a:r>
              <a:rPr lang="en-GB" sz="3200" dirty="0">
                <a:latin typeface="Gill Sans MT" panose="020B0502020104020203" pitchFamily="34" charset="0"/>
              </a:rPr>
              <a:t>Lord hear us</a:t>
            </a:r>
          </a:p>
          <a:p>
            <a:r>
              <a:rPr lang="en-GB" sz="3200" dirty="0">
                <a:latin typeface="Gill Sans MT" panose="020B0502020104020203" pitchFamily="34" charset="0"/>
              </a:rPr>
              <a:t>R: Hear our prayer.</a:t>
            </a:r>
          </a:p>
        </p:txBody>
      </p:sp>
    </p:spTree>
    <p:extLst>
      <p:ext uri="{BB962C8B-B14F-4D97-AF65-F5344CB8AC3E}">
        <p14:creationId xmlns:p14="http://schemas.microsoft.com/office/powerpoint/2010/main" val="4165017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istorical Mary - creation.com">
            <a:extLst>
              <a:ext uri="{FF2B5EF4-FFF2-40B4-BE49-F238E27FC236}">
                <a16:creationId xmlns:a16="http://schemas.microsoft.com/office/drawing/2014/main" id="{558F1287-1828-AFAA-E8B0-6105CAE412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280" y="1150257"/>
            <a:ext cx="3580765" cy="409230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0510FC9-37B1-D57E-9E76-2F2FCF09FDBE}"/>
              </a:ext>
            </a:extLst>
          </p:cNvPr>
          <p:cNvSpPr txBox="1"/>
          <p:nvPr/>
        </p:nvSpPr>
        <p:spPr>
          <a:xfrm>
            <a:off x="5232400" y="1150257"/>
            <a:ext cx="5709920" cy="3046988"/>
          </a:xfrm>
          <a:prstGeom prst="rect">
            <a:avLst/>
          </a:prstGeom>
          <a:noFill/>
        </p:spPr>
        <p:txBody>
          <a:bodyPr wrap="square" rtlCol="0">
            <a:spAutoFit/>
          </a:bodyPr>
          <a:lstStyle/>
          <a:p>
            <a:r>
              <a:rPr lang="en-GB" sz="3200" dirty="0">
                <a:latin typeface="Gill Sans MT" panose="020B0502020104020203" pitchFamily="34" charset="0"/>
              </a:rPr>
              <a:t>We turn to Mary who is both our Mother and Queen of Heaven and ask her to intercede for us as we continue to pray for Her Majesty. </a:t>
            </a:r>
          </a:p>
          <a:p>
            <a:r>
              <a:rPr lang="en-GB" sz="3200" dirty="0">
                <a:latin typeface="Gill Sans MT" panose="020B0502020104020203" pitchFamily="34" charset="0"/>
              </a:rPr>
              <a:t>Hail Mary…</a:t>
            </a:r>
          </a:p>
        </p:txBody>
      </p:sp>
    </p:spTree>
    <p:extLst>
      <p:ext uri="{BB962C8B-B14F-4D97-AF65-F5344CB8AC3E}">
        <p14:creationId xmlns:p14="http://schemas.microsoft.com/office/powerpoint/2010/main" val="2846138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D49F82-4E40-376F-9487-984FC97DD9F8}"/>
              </a:ext>
            </a:extLst>
          </p:cNvPr>
          <p:cNvSpPr txBox="1"/>
          <p:nvPr/>
        </p:nvSpPr>
        <p:spPr>
          <a:xfrm>
            <a:off x="6197600" y="1678017"/>
            <a:ext cx="5709920" cy="2554545"/>
          </a:xfrm>
          <a:prstGeom prst="rect">
            <a:avLst/>
          </a:prstGeom>
          <a:noFill/>
        </p:spPr>
        <p:txBody>
          <a:bodyPr wrap="square" rtlCol="0">
            <a:spAutoFit/>
          </a:bodyPr>
          <a:lstStyle/>
          <a:p>
            <a:r>
              <a:rPr lang="en-GB" sz="3200" dirty="0">
                <a:latin typeface="Gill Sans MT" panose="020B0502020104020203" pitchFamily="34" charset="0"/>
              </a:rPr>
              <a:t>Eternal rest grant unto her, </a:t>
            </a:r>
          </a:p>
          <a:p>
            <a:r>
              <a:rPr lang="en-GB" sz="3200" dirty="0">
                <a:latin typeface="Gill Sans MT" panose="020B0502020104020203" pitchFamily="34" charset="0"/>
              </a:rPr>
              <a:t>O Lord,</a:t>
            </a:r>
          </a:p>
          <a:p>
            <a:r>
              <a:rPr lang="en-GB" sz="3200" dirty="0">
                <a:latin typeface="Gill Sans MT" panose="020B0502020104020203" pitchFamily="34" charset="0"/>
              </a:rPr>
              <a:t>and let perpetual light shine </a:t>
            </a:r>
          </a:p>
          <a:p>
            <a:r>
              <a:rPr lang="en-GB" sz="3200" dirty="0">
                <a:latin typeface="Gill Sans MT" panose="020B0502020104020203" pitchFamily="34" charset="0"/>
              </a:rPr>
              <a:t>upon her.</a:t>
            </a:r>
          </a:p>
          <a:p>
            <a:r>
              <a:rPr lang="en-GB" sz="3200" dirty="0">
                <a:latin typeface="Gill Sans MT" panose="020B0502020104020203" pitchFamily="34" charset="0"/>
              </a:rPr>
              <a:t>May she rest in peace.  Amen.</a:t>
            </a:r>
          </a:p>
        </p:txBody>
      </p:sp>
      <p:pic>
        <p:nvPicPr>
          <p:cNvPr id="5124" name="Picture 4" descr="The Queen's Coronation 1953">
            <a:extLst>
              <a:ext uri="{FF2B5EF4-FFF2-40B4-BE49-F238E27FC236}">
                <a16:creationId xmlns:a16="http://schemas.microsoft.com/office/drawing/2014/main" id="{1922895D-4995-72DD-86B1-BFAF570CB8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422" r="6516"/>
          <a:stretch/>
        </p:blipFill>
        <p:spPr bwMode="auto">
          <a:xfrm>
            <a:off x="812800" y="1247140"/>
            <a:ext cx="4734841" cy="3731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690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descr="A group of people standing next to a person&#10;&#10;Description automatically generated">
            <a:extLst>
              <a:ext uri="{FF2B5EF4-FFF2-40B4-BE49-F238E27FC236}">
                <a16:creationId xmlns:a16="http://schemas.microsoft.com/office/drawing/2014/main" id="{E810BD6A-063D-6843-9A1F-191D2A74C01A}"/>
              </a:ext>
            </a:extLst>
          </p:cNvPr>
          <p:cNvPicPr>
            <a:picLocks noChangeAspect="1"/>
          </p:cNvPicPr>
          <p:nvPr/>
        </p:nvPicPr>
        <p:blipFill rotWithShape="1">
          <a:blip r:embed="rId2"/>
          <a:srcRect t="27140" b="46657"/>
          <a:stretch/>
        </p:blipFill>
        <p:spPr>
          <a:xfrm>
            <a:off x="0" y="2253682"/>
            <a:ext cx="12191980" cy="4273816"/>
          </a:xfrm>
          <a:prstGeom prst="rect">
            <a:avLst/>
          </a:prstGeom>
        </p:spPr>
      </p:pic>
      <p:sp>
        <p:nvSpPr>
          <p:cNvPr id="3" name="TextBox 2">
            <a:extLst>
              <a:ext uri="{FF2B5EF4-FFF2-40B4-BE49-F238E27FC236}">
                <a16:creationId xmlns:a16="http://schemas.microsoft.com/office/drawing/2014/main" id="{EDA589B2-3B0D-4885-8C1D-8EADA54650CC}"/>
              </a:ext>
            </a:extLst>
          </p:cNvPr>
          <p:cNvSpPr txBox="1"/>
          <p:nvPr/>
        </p:nvSpPr>
        <p:spPr>
          <a:xfrm>
            <a:off x="2120037" y="862676"/>
            <a:ext cx="8110789" cy="923330"/>
          </a:xfrm>
          <a:prstGeom prst="rect">
            <a:avLst/>
          </a:prstGeom>
          <a:noFill/>
        </p:spPr>
        <p:txBody>
          <a:bodyPr wrap="square" rtlCol="0">
            <a:spAutoFit/>
          </a:bodyPr>
          <a:lstStyle/>
          <a:p>
            <a:r>
              <a:rPr lang="en-GB" sz="3600" dirty="0">
                <a:solidFill>
                  <a:schemeClr val="bg1"/>
                </a:solidFill>
                <a:latin typeface="Gill Sans MT" panose="020B0502020104020203" pitchFamily="34" charset="0"/>
              </a:rPr>
              <a:t>Now let your servant depart in peace</a:t>
            </a:r>
            <a:r>
              <a:rPr lang="en-GB" dirty="0">
                <a:solidFill>
                  <a:schemeClr val="bg1"/>
                </a:solidFill>
                <a:latin typeface="Gill Sans MT" panose="020B0502020104020203" pitchFamily="34" charset="0"/>
              </a:rPr>
              <a:t>.</a:t>
            </a:r>
          </a:p>
          <a:p>
            <a:r>
              <a:rPr lang="en-GB" dirty="0">
                <a:solidFill>
                  <a:schemeClr val="bg1"/>
                </a:solidFill>
                <a:latin typeface="Gill Sans MT" panose="020B0502020104020203" pitchFamily="34" charset="0"/>
              </a:rPr>
              <a:t>Luke 2:29</a:t>
            </a:r>
          </a:p>
        </p:txBody>
      </p:sp>
    </p:spTree>
    <p:extLst>
      <p:ext uri="{BB962C8B-B14F-4D97-AF65-F5344CB8AC3E}">
        <p14:creationId xmlns:p14="http://schemas.microsoft.com/office/powerpoint/2010/main" val="3454523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163</TotalTime>
  <Words>650</Words>
  <Application>Microsoft Office PowerPoint</Application>
  <PresentationFormat>Widescreen</PresentationFormat>
  <Paragraphs>67</Paragraphs>
  <Slides>16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Century Gothic</vt:lpstr>
      <vt:lpstr>Constantia</vt:lpstr>
      <vt:lpstr>Gill Sans MT</vt:lpstr>
      <vt:lpstr>Segoe UI</vt:lpstr>
      <vt:lpstr>Tahoma</vt:lpstr>
      <vt:lpstr>Times New Roman</vt:lpstr>
      <vt:lpstr>Wingdings 3</vt:lpstr>
      <vt:lpstr>Ion Boardroom</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HRH Queen Elizabeth II What can we learn from her Christian faith and example of Servant Leadership?</dc:title>
  <dc:creator>Emily Norman</dc:creator>
  <cp:lastModifiedBy>L Finnegan</cp:lastModifiedBy>
  <cp:revision>15</cp:revision>
  <cp:lastPrinted>2022-09-09T07:41:00Z</cp:lastPrinted>
  <dcterms:created xsi:type="dcterms:W3CDTF">2021-09-02T11:06:34Z</dcterms:created>
  <dcterms:modified xsi:type="dcterms:W3CDTF">2022-09-09T07:41:56Z</dcterms:modified>
</cp:coreProperties>
</file>