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5" r:id="rId5"/>
    <p:sldId id="266" r:id="rId6"/>
    <p:sldId id="264" r:id="rId7"/>
    <p:sldId id="259" r:id="rId8"/>
    <p:sldId id="261" r:id="rId9"/>
    <p:sldId id="262" r:id="rId10"/>
    <p:sldId id="263" r:id="rId11"/>
    <p:sldId id="258" r:id="rId1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590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116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137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941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123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449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6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77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338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6310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854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89C1D-34A3-483A-A2A0-33E874A6F8A6}" type="datetimeFigureOut">
              <a:rPr lang="en-GB" smtClean="0"/>
              <a:t>02/11/2022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D6AB-729F-4CE8-9D42-5A77848F98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9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658" y="285135"/>
            <a:ext cx="11420167" cy="162232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All </a:t>
            </a:r>
            <a:r>
              <a:rPr lang="en-US" b="1" dirty="0"/>
              <a:t>Souls’ Day: May They Rest in Peace</a:t>
            </a:r>
            <a:br>
              <a:rPr lang="en-US" b="1" dirty="0"/>
            </a:br>
            <a:r>
              <a:rPr lang="en-US" b="1" dirty="0" smtClean="0"/>
              <a:t>November 2</a:t>
            </a:r>
            <a:r>
              <a:rPr lang="en-US" b="1" baseline="30000" dirty="0" smtClean="0"/>
              <a:t>nd</a:t>
            </a:r>
            <a:r>
              <a:rPr lang="en-US" b="1" dirty="0" smtClean="0"/>
              <a:t> 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1032" name="Picture 8" descr="https://mycatholickids.com/wp-content/uploads/All-Souls-day-blog-graphic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42" y="1907457"/>
            <a:ext cx="11120283" cy="4399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683" t="12456" r="87655" b="67639"/>
          <a:stretch/>
        </p:blipFill>
        <p:spPr>
          <a:xfrm>
            <a:off x="10840548" y="0"/>
            <a:ext cx="1316553" cy="126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892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335280"/>
            <a:ext cx="9665546" cy="102306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sz="5400" b="1" dirty="0" smtClean="0"/>
              <a:t>Our Mission Statement </a:t>
            </a:r>
            <a:endParaRPr lang="en-GB" sz="5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9570" y="1931985"/>
            <a:ext cx="9736666" cy="45580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600" dirty="0" smtClean="0"/>
              <a:t>Following in the footsteps of Jesus, we love, live and learn together.</a:t>
            </a:r>
            <a:endParaRPr lang="en-GB" sz="6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683" t="12456" r="87655" b="67639"/>
          <a:stretch/>
        </p:blipFill>
        <p:spPr>
          <a:xfrm>
            <a:off x="10563969" y="94300"/>
            <a:ext cx="1316553" cy="126404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66236" y="5778843"/>
            <a:ext cx="914286" cy="9238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25571" y="6011545"/>
            <a:ext cx="14767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Gather</a:t>
            </a:r>
            <a:endParaRPr lang="en-GB" sz="3200" dirty="0"/>
          </a:p>
        </p:txBody>
      </p:sp>
      <p:sp>
        <p:nvSpPr>
          <p:cNvPr id="4" name="Rectangle 3"/>
          <p:cNvSpPr/>
          <p:nvPr/>
        </p:nvSpPr>
        <p:spPr>
          <a:xfrm rot="10800000" flipH="1" flipV="1">
            <a:off x="6512685" y="3613665"/>
            <a:ext cx="3132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Gather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7588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What is All Souls’ Day?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All Souls’ Day is a holiday in the Roman Catholic calendar that falls on November 2. </a:t>
            </a: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The </a:t>
            </a:r>
            <a:r>
              <a:rPr lang="en-US" dirty="0"/>
              <a:t>Roman Catholic church sets aside All Souls’ Day to remember members of the faith who have </a:t>
            </a:r>
            <a:r>
              <a:rPr lang="en-US" dirty="0" smtClean="0"/>
              <a:t>died.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Through </a:t>
            </a:r>
            <a:r>
              <a:rPr lang="en-US" dirty="0"/>
              <a:t>prayers, masses, and almsgiving, the living pay tribute to the </a:t>
            </a:r>
            <a:r>
              <a:rPr lang="en-US"/>
              <a:t>dead </a:t>
            </a:r>
            <a:r>
              <a:rPr lang="en-US" smtClean="0"/>
              <a:t>who enter </a:t>
            </a:r>
            <a:r>
              <a:rPr lang="en-US" dirty="0"/>
              <a:t>into heaven</a:t>
            </a:r>
            <a:r>
              <a:rPr lang="en-US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/>
              <a:t>Heaven is the eternal state of perfect happiness where those who were faithful to God in this life enjoy the Beatific Vision: seeing God face-to-face. 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3181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37652" y="137653"/>
            <a:ext cx="10530348" cy="662694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i="1" dirty="0"/>
              <a:t>Do not be afraid, for I have redeemed you,</a:t>
            </a:r>
          </a:p>
          <a:p>
            <a:pPr marL="0" indent="0">
              <a:buNone/>
            </a:pPr>
            <a:r>
              <a:rPr lang="en-GB" sz="2000" b="1" i="1" dirty="0"/>
              <a:t>I have called you by your name; you are mine.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1.  When you walk through the waters I’ll be with you,</a:t>
            </a:r>
          </a:p>
          <a:p>
            <a:pPr marL="0" indent="0">
              <a:buNone/>
            </a:pPr>
            <a:r>
              <a:rPr lang="en-GB" sz="2000" dirty="0"/>
              <a:t>    You will never sink beneath the waves.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2.  When the fire is burning all around you,</a:t>
            </a:r>
          </a:p>
          <a:p>
            <a:pPr marL="0" indent="0">
              <a:buNone/>
            </a:pPr>
            <a:r>
              <a:rPr lang="en-GB" sz="2000" dirty="0"/>
              <a:t>     You will never be consumed by the flames.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3.  When the fear of loneliness is looming,</a:t>
            </a:r>
          </a:p>
          <a:p>
            <a:pPr marL="0" indent="0">
              <a:buNone/>
            </a:pPr>
            <a:r>
              <a:rPr lang="en-GB" sz="2000" dirty="0"/>
              <a:t>     Then remember I am at your side.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4.  When you dwell in the exile of the stranger,</a:t>
            </a:r>
          </a:p>
          <a:p>
            <a:pPr marL="0" indent="0">
              <a:buNone/>
            </a:pPr>
            <a:r>
              <a:rPr lang="en-GB" sz="2000" dirty="0"/>
              <a:t>     Remember you are precious in my eyes.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5.  You are mine, O my child, I am your Father,</a:t>
            </a:r>
          </a:p>
          <a:p>
            <a:pPr marL="0" indent="0">
              <a:buNone/>
            </a:pPr>
            <a:r>
              <a:rPr lang="en-GB" sz="2000" dirty="0"/>
              <a:t>     And I love you with a perfect love.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0" y="4396035"/>
            <a:ext cx="1726155" cy="236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30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1703512" y="260649"/>
            <a:ext cx="8964488" cy="4525963"/>
          </a:xfrm>
        </p:spPr>
        <p:txBody>
          <a:bodyPr/>
          <a:lstStyle/>
          <a:p>
            <a:pPr marL="0" indent="0">
              <a:buNone/>
            </a:pPr>
            <a:r>
              <a:rPr lang="en-GB" sz="3100" b="1" i="1" dirty="0"/>
              <a:t>Do not be afraid, for I have redeemed you,</a:t>
            </a:r>
          </a:p>
          <a:p>
            <a:pPr marL="0" indent="0">
              <a:buNone/>
            </a:pPr>
            <a:r>
              <a:rPr lang="en-GB" sz="3100" b="1" i="1" dirty="0"/>
              <a:t>I have called you by your name; you are mine.</a:t>
            </a:r>
          </a:p>
          <a:p>
            <a:pPr marL="0" indent="0">
              <a:buNone/>
            </a:pPr>
            <a:endParaRPr lang="en-GB" sz="3100" dirty="0"/>
          </a:p>
          <a:p>
            <a:pPr marL="0" indent="0">
              <a:buNone/>
            </a:pPr>
            <a:r>
              <a:rPr lang="en-GB" sz="3100" dirty="0"/>
              <a:t>4.  When you dwell in the exile of the stranger,</a:t>
            </a:r>
          </a:p>
          <a:p>
            <a:pPr marL="0" indent="0">
              <a:buNone/>
            </a:pPr>
            <a:r>
              <a:rPr lang="en-GB" sz="3100" dirty="0"/>
              <a:t>     Remember you are precious in my eyes.</a:t>
            </a:r>
          </a:p>
          <a:p>
            <a:pPr marL="0" indent="0">
              <a:buNone/>
            </a:pPr>
            <a:endParaRPr lang="en-GB" sz="3100" dirty="0"/>
          </a:p>
          <a:p>
            <a:pPr marL="0" indent="0">
              <a:buNone/>
            </a:pPr>
            <a:r>
              <a:rPr lang="en-GB" sz="3100" dirty="0"/>
              <a:t>5.  You are mine, O my child, I am your Father,</a:t>
            </a:r>
          </a:p>
          <a:p>
            <a:pPr marL="0" indent="0">
              <a:buNone/>
            </a:pPr>
            <a:r>
              <a:rPr lang="en-GB" sz="3100" dirty="0"/>
              <a:t>     And I love you with a perfect love.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8071" y="4293097"/>
            <a:ext cx="1726155" cy="236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92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http://tipsforphotographers.com/image/candlelight_photography_tip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3363" y="1"/>
            <a:ext cx="9417051" cy="753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882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NIV Bible - My Father's house has many rooms; if that were...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NIV Bible - My Father's house has many rooms; if that were... | Faceboo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0" descr="NIV Bible - My Father's house has many rooms; if that were... | Facebook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2" descr="NIV Bible - My Father's house has many rooms; if that were... | Facebook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0467" y="660207"/>
            <a:ext cx="7055105" cy="50963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02094" y="5830124"/>
            <a:ext cx="1001416" cy="88571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0038735" y="5987845"/>
            <a:ext cx="1151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Listen</a:t>
            </a:r>
            <a:endParaRPr lang="en-GB" sz="3200" dirty="0"/>
          </a:p>
        </p:txBody>
      </p:sp>
      <p:sp>
        <p:nvSpPr>
          <p:cNvPr id="13" name="Rectangle 12"/>
          <p:cNvSpPr/>
          <p:nvPr/>
        </p:nvSpPr>
        <p:spPr>
          <a:xfrm>
            <a:off x="307975" y="67768"/>
            <a:ext cx="114907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solidFill>
                  <a:schemeClr val="tx1"/>
                </a:solidFill>
              </a:rPr>
              <a:t>A reading from the Holy Gospel according to John </a:t>
            </a:r>
            <a:r>
              <a:rPr lang="en-GB" sz="3600" dirty="0" smtClean="0"/>
              <a:t>14:2</a:t>
            </a:r>
            <a:endParaRPr lang="en-GB" sz="3600" dirty="0"/>
          </a:p>
        </p:txBody>
      </p:sp>
      <p:sp>
        <p:nvSpPr>
          <p:cNvPr id="14" name="TextBox 13"/>
          <p:cNvSpPr txBox="1"/>
          <p:nvPr/>
        </p:nvSpPr>
        <p:spPr>
          <a:xfrm>
            <a:off x="460375" y="5702710"/>
            <a:ext cx="93128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The Gospel of the Lord</a:t>
            </a:r>
          </a:p>
          <a:p>
            <a:pPr algn="ctr"/>
            <a:r>
              <a:rPr lang="en-US" sz="3600" dirty="0" smtClean="0"/>
              <a:t>Praise to you, Lord Jesus Christ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98055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7654" y="5935709"/>
            <a:ext cx="828571" cy="75238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330813" y="5987845"/>
            <a:ext cx="18597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Respond</a:t>
            </a:r>
            <a:endParaRPr lang="en-GB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639605" y="1414512"/>
            <a:ext cx="3242187" cy="3031510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Who would you like to pray for and remember?</a:t>
            </a:r>
            <a:endParaRPr lang="en-GB" sz="2800" dirty="0">
              <a:solidFill>
                <a:srgbClr val="002060"/>
              </a:solidFill>
            </a:endParaRPr>
          </a:p>
        </p:txBody>
      </p:sp>
      <p:pic>
        <p:nvPicPr>
          <p:cNvPr id="6146" name="Picture 2" descr="All Saints Day Quotes. QuotesGr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02" y="500114"/>
            <a:ext cx="7854472" cy="589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683" t="12456" r="87655" b="67639"/>
          <a:stretch/>
        </p:blipFill>
        <p:spPr>
          <a:xfrm>
            <a:off x="10840548" y="0"/>
            <a:ext cx="1316553" cy="126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2754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7765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Your Mission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3322" y="5892852"/>
            <a:ext cx="838095" cy="83809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567291" y="5308077"/>
            <a:ext cx="16358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Go Forth</a:t>
            </a:r>
            <a:endParaRPr lang="en-GB" sz="3200" dirty="0"/>
          </a:p>
        </p:txBody>
      </p:sp>
      <p:pic>
        <p:nvPicPr>
          <p:cNvPr id="5122" name="Picture 2" descr="Pray Group Stock Illustrations – 1,978 Pray Group Stock Illustrations,  Vectors &amp; Clipart - Dreamsti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86" y="237136"/>
            <a:ext cx="2550138" cy="89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All Souls Day | All souls day, All souls, Pope francis quot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57" y="1260029"/>
            <a:ext cx="8318092" cy="5476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Pope Francis Editorial Stock Photo - Stock Image | Shutterstock Editoria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6512" y="1260029"/>
            <a:ext cx="2937422" cy="395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67710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3335" y="132418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/>
              <a:t>Jesus, remember me when you come into your kingdom</a:t>
            </a: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/>
              <a:t>Jesus, remember me when you come into your </a:t>
            </a:r>
            <a:r>
              <a:rPr lang="en-US" sz="5400" dirty="0" smtClean="0"/>
              <a:t>kingdom x4</a:t>
            </a:r>
            <a:endParaRPr lang="en-GB" sz="5400" dirty="0"/>
          </a:p>
        </p:txBody>
      </p:sp>
    </p:spTree>
    <p:extLst>
      <p:ext uri="{BB962C8B-B14F-4D97-AF65-F5344CB8AC3E}">
        <p14:creationId xmlns:p14="http://schemas.microsoft.com/office/powerpoint/2010/main" val="3395820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Remembrance</a:t>
            </a:r>
            <a:endParaRPr lang="en-GB" dirty="0"/>
          </a:p>
        </p:txBody>
      </p:sp>
      <p:pic>
        <p:nvPicPr>
          <p:cNvPr id="2050" name="Picture 2" descr="2020 November Book of Remembrance - St. Francis of Assisi Deaf Catholic  Church - Washington, DC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16"/>
          <a:stretch/>
        </p:blipFill>
        <p:spPr bwMode="auto">
          <a:xfrm>
            <a:off x="1415846" y="1690688"/>
            <a:ext cx="9095145" cy="436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5300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390</Words>
  <Application>Microsoft Office PowerPoint</Application>
  <PresentationFormat>Widescreen</PresentationFormat>
  <Paragraphs>45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Wingdings</vt:lpstr>
      <vt:lpstr>Office Theme</vt:lpstr>
      <vt:lpstr>  All Souls’ Day: May They Rest in Peace November 2nd </vt:lpstr>
      <vt:lpstr>Our Mission Statement </vt:lpstr>
      <vt:lpstr>What is All Souls’ Day?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Mission</vt:lpstr>
      <vt:lpstr>PowerPoint Presentation</vt:lpstr>
      <vt:lpstr>Remembrance</vt:lpstr>
    </vt:vector>
  </TitlesOfParts>
  <Company>St Alban's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LFinnegan</dc:creator>
  <cp:lastModifiedBy>L Finnegan</cp:lastModifiedBy>
  <cp:revision>18</cp:revision>
  <cp:lastPrinted>2022-11-02T13:02:26Z</cp:lastPrinted>
  <dcterms:created xsi:type="dcterms:W3CDTF">2022-11-01T21:04:16Z</dcterms:created>
  <dcterms:modified xsi:type="dcterms:W3CDTF">2022-11-02T14:28:08Z</dcterms:modified>
</cp:coreProperties>
</file>