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7"/>
  </p:notesMasterIdLst>
  <p:handoutMasterIdLst>
    <p:handoutMasterId r:id="rId28"/>
  </p:handoutMasterIdLst>
  <p:sldIdLst>
    <p:sldId id="362" r:id="rId3"/>
    <p:sldId id="384" r:id="rId4"/>
    <p:sldId id="395" r:id="rId5"/>
    <p:sldId id="387" r:id="rId6"/>
    <p:sldId id="388" r:id="rId7"/>
    <p:sldId id="386" r:id="rId8"/>
    <p:sldId id="405" r:id="rId9"/>
    <p:sldId id="404" r:id="rId10"/>
    <p:sldId id="385" r:id="rId11"/>
    <p:sldId id="389" r:id="rId12"/>
    <p:sldId id="406" r:id="rId13"/>
    <p:sldId id="407" r:id="rId14"/>
    <p:sldId id="391" r:id="rId15"/>
    <p:sldId id="408" r:id="rId16"/>
    <p:sldId id="409" r:id="rId17"/>
    <p:sldId id="410" r:id="rId18"/>
    <p:sldId id="412" r:id="rId19"/>
    <p:sldId id="392" r:id="rId20"/>
    <p:sldId id="400" r:id="rId21"/>
    <p:sldId id="401" r:id="rId22"/>
    <p:sldId id="393" r:id="rId23"/>
    <p:sldId id="402" r:id="rId24"/>
    <p:sldId id="399" r:id="rId25"/>
    <p:sldId id="403" r:id="rId2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12" autoAdjust="0"/>
    <p:restoredTop sz="68917" autoAdjust="0"/>
  </p:normalViewPr>
  <p:slideViewPr>
    <p:cSldViewPr>
      <p:cViewPr varScale="1">
        <p:scale>
          <a:sx n="73" d="100"/>
          <a:sy n="73" d="100"/>
        </p:scale>
        <p:origin x="124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820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0EFFEB4-380B-4248-80BB-E2EE11FBC290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FD9E531-CCBD-455A-826D-7F753E26E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7739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T" type="integer" max="2.14748E9" units="dev"/>
        </inkml:traceFormat>
        <inkml:channelProperties>
          <inkml:channelProperty channel="X" name="resolution" value="618.2453" units="1/cm"/>
          <inkml:channelProperty channel="Y" name="resolution" value="1092.23328" units="1/cm"/>
          <inkml:channelProperty channel="T" name="resolution" value="1" units="1/dev"/>
        </inkml:channelProperties>
      </inkml:inkSource>
      <inkml:timestamp xml:id="ts0" timeString="2024-01-24T07:30:57.941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70C0"/>
    </inkml:brush>
    <inkml:brush xml:id="br2">
      <inkml:brushProperty name="width" value="0.05292" units="cm"/>
      <inkml:brushProperty name="height" value="0.05292" units="cm"/>
      <inkml:brushProperty name="color" value="#00B050"/>
    </inkml:brush>
    <inkml:brush xml:id="br3">
      <inkml:brushProperty name="width" value="0.05292" units="cm"/>
      <inkml:brushProperty name="height" value="0.05292" units="cm"/>
      <inkml:brushProperty name="color" value="#C00000"/>
    </inkml:brush>
  </inkml:definitions>
  <inkml:trace contextRef="#ctx0" brushRef="#br0">2848 4153 0,'0'9'0,"0"-9"15,0 0 1,0 0-16,0 0 15,0 0 1,0 0 0,25-23-1,-25 23-15,0 0 16,35-61 0,-35 61-1,34-28 1,-34 28-16,85-57 15,-85 57 1,102-29 0,-102 29-16,129 16 15,-129-16 1,135 36 0,-135-36-16,145 52 15,-145-52 1,119 75-1,-119-75 1,94 75-16,-94-75 16,0 0-1,34 95 1,-34-95-16,-17 89 16,17-89-1,-34 95 1,34-95-1,-77 84-15,10-18 16,0-1 0,67-65-1,-87 47-15,87-47 16,-85 33 0,85-33-1,-93 19 1,93-19-16,0 0 15,-103 10 1,103-10 0,0 0-16,0 0 15,0 0 1,-51 0 0,51 0-1,0 0-15,0 0 16,51-5-1,-51 5 1,103-5 0,-10 24-16,-8 9 15,-85-28 1,87 28-16,-87-28 16,75 43-1,-75-43 1,76 51-1,-76-51-15,77 70 16,-17 20 0,-60-90-1,34 103 1,-34-103-16,8 104 16,-8-104-1,-16 98 1,16-98-16,-33 94 15,-11-18 1,-16-10 0,60-66-16,-68 47 15,68-47 1,-76 61 0,-2-4-1,78-57-15,-93 42 16,25-24-1,1-42 1,67 24-16,-70-46 16,70 46-1,-68-62 1,0 1 0,68 61-16,-67-74 15,67 74 1</inkml:trace>
  <inkml:trace contextRef="#ctx0" brushRef="#br0" timeOffset="1499.9813">4612 4073 0,'-9'14'15,"9"-14"-15,0 0 16,0 0 0,0 0-1,-43 15-15,43-15 16,0 0-1,-76 4 1,76-4 0,-119-14-16,119 14 15,-34-5 1,17 5 0,17 0-16,0 0 15,0 0 1,0 0-1,-103-9 1,103 9-16,0 0 16,0 0-1,-68 18 1,68-18 0,0 0-16,-34 52 15,34-52 1,-17 81-1,17-81-15,-8 107 16,8-107 0,-18 108-1,18-108-15,-8 104 16,8-104 0,0 0-1,0 0-15,-25 89 16,25-89-1,0 0 1,0 0 0,0 0-16,0 70 15,0-70 1,0 0 0,17 24-1,-17-24-15,24 14 16,-24-14-1,69 0 1,-69 0-16,76-10 16,-76 10-1,95 24 1,-95-24 0,0 0-16,93 14 15,-93-14 1,77 34-1,-77-34-15,76 56 16,-76-56 0,52 66-1,-10 23 1,-42-89-16,26 99 16,-9-1-1,-8-9 1,-9-89-16,0 109 15,0-109 1,-18 108 0,18-108-16,-25 113 15,25-113 1,-60 108 0,60-108-1,-69 89-15,69-89 16,-76 57-1,76-57 1,-93 32 0,93-32-16,-102 19 15,16-29 1,18-13 0,9-23-16,15-40 15</inkml:trace>
  <inkml:trace contextRef="#ctx0" brushRef="#br0" timeOffset="3610.8034">480 8751 0,'-8'3'0,"8"-3"16,0 0-1,0 0-15,0 0 16,0 0-1,0 0 1,0 0 0,0 0-16,0 0 15,0 0 1,0 0 0,0-3-16,0-17 15,0 20 1,16-37-1,-16 37 1,43-43-16,34-4 16,9 15-1,-86 32 1,101 4-16,-101-4 16,94 14-1,-8 0 1,-86-14-16,93 34 15,-93-34 1,0 0 0,85 47-1,-26 10-15,-7 26 16,-35 2 0,-17-85-1,0 84-15,0-84 16,-25 90-1,25-90 1,-52 94 0,-8 0-16,-16-19 15,8-23 1,68-52 0,-77 23-16,77-23 15,0 0 1,-86 18-1,86-18 1,0 0-16,0 0 16,0 0-1,-50 6 1,50-6-16,-9 0 16,9 0-1,35-9 1,-35 9-1,76 0-15,18 3 16,-94-3 0,85 20-1,-85-20 1,102 37-16,-102-37 16,86 52-1,-86-52 1,85 61-16,-26 15 15,-59-76 1,43 94 0,-43-94-16,42 98 15,-42-98 1,17 100 0,1 3-16,-28-19 15,10-84 1,-33 71-1,33-71 1,-60 70-16,60-70 16,-68 72-1,68-72 1,-85 65-16,85-65 16,-86 47-1,2-38 1,-2-33-1,26-37-15,60 61 16,-34-84 0,34 84-1,-33-104-15,16-4 16,17 108 0,0-112-1</inkml:trace>
  <inkml:trace contextRef="#ctx0" brushRef="#br0" timeOffset="12598.7868">2337 8553 0,'0'5'0,"0"-5"16,0 0-1,8 23 1,-8-23-1,0 0-15,0 0 16,0 0 0,0 0-1,0 0 1,0 0-16,0 0 16,0 9-1,0-9-15,0 0 16,0 0-1,-16-4 1,16 4 0,0 0-16,-34-10 15,34 10 1,0 0 0,0 0-16,-52-9 15,52 9 1,0 0-1,-85 9 1,85-9-16,-60 34 16,60-34-1,0 0 1,-59 51-16,59-51 16,-51 52-1,51-52 1,0 0-1,-51 41-15,51-41 16,-60 48 0,60-48-1,0 0 1,0 0-16,-34 75 16,34-75-1,0 0 1,-33 85-16,33-85 15,-19 94 1,19-94 0,0 0-1,-16 89-15,16-89 16,-9 85 0,9-85-1,17 98-15,-17-98 16,8 94-1,-8-94 1,19 90-16,-19-90 16,15 98-1,-15-98 1,18 90-16,-18-90 16,42 80-1,-42-80 1,0 0-1,52 84-15,-52-84 16,0 0 0,51 70-1,-51-70 1,60 72-16,-60-72 16,0 0-1,76 61 1,-76-61-16,0 0 15,78 27 1,-78-27 0,83 11-16,-83-11 15,78-24 1,-78 24 0,76-38-1,-76 38-15,69-61 16,-69 61-1,58-71 1,-58 71 0,60-75-16,-60 75 15,52-85 1,-10 6 0,-42 79-16,35-85 15,-35 85 1,25-90-1,-25 90 1,17-93-16,-17 93 16,0-85-1,0 85 1,0-99-16,0 99 16,-8-89-1,8 89 1,-9-94-16,9 94 15,-17-90 1,17 90 0,0 0-1,-34-79-15,34 79 16,-43-80 0,43 80-1,0 0-15,0 0 16,-68-75-1,68 75 1,0 0 0,-76-62-16,76 62 15,0 0 1,-94-56 0,94 56-16,-94-52 15,94 52 1,0 0-1,-85-18 1,85 18-16,-94-19 16,94 19-1,0 0 1,0 0 0,0 0-16</inkml:trace>
  <inkml:trace contextRef="#ctx0" brushRef="#br0" timeOffset="15070.8233">6145 8487 0,'0'0'15,"0"0"-15,0 0 16,0 0 0,0 0-1,0 0-15,0 0 16,0 0 0,0 0-1,0 0 1,0 0-16,0 0 15,17 5 1,-17-5 0,0 0-1,0 0-15,0 0 16,0 0 0,0 0-1,-34 0 1,34 0-16,-34-20 15,34 20 1,-68-14-16,68 14 16,-86-9-1,86 9 1,-93 0 0,93 0-16,0 0 15,-86-9 1,86 9-1,0 0-15,0 0 16,0 0 0,-68-9-1,68 9 1,0 0-16,0 0 16,0 0-1,-34-5 1,34 5-16,0 0 15,-17 9 1,17-9 0,0 0-1,0 0-15,-8 61 16,8-61 0,0 0-1,-9 94-15,9-94 16,-17 95-1,17-95 1,0 0 0,-17 108-16,17-108 15,0 0 1,-17 94 0,17-94-1,-8 94-15,8-94 16,0 0-1,0 0 1,0 0-16,0 61 16,8-43-1,18-45 1,-26 27-16,42-57 16,-42 57-1,51-47 1,-51 47-1,68-28-15,-68 28 16,77 5 0,-77-5-1,86 27-15,-86-27 16,0 0 0,94 24-1,-94-24 1,93 61-16,-17-4 15,-76-57 1,60 62 0,-60-62-16,42 88 15,-42-88 1,26 89 0,-26-89-1,8 99-15,-8-99 16,10 113-1,-10-113 1,0 113-16,-18-10 16,18-103-1,-16 94 1,16-94 0,-44 89-16,44-89 15,-59 81 1,59-81-1,-85 70 1,85-70-16,-85 42 16,85-42-1,-94 24 1,94-24-16,-85-14 16,85 14-1,-86-47 1,86 47-16,-76-71 15,76 71 1,-69-85 0,69 85-16,-25-103 15</inkml:trace>
  <inkml:trace contextRef="#ctx0" brushRef="#br0" timeOffset="22631.3743">10881 1887 0,'0'4'0,"0"-4"15,0 0 1,0 0-1,0 0 1,0 0-16,0 0 16,0 0-1,0 0 1,0 0-16,17-36 16,-17 36-1,34-34 1,-34 34-1,0 0-15,77-41 16,-77 41 0,0 0-1,111-39 1,-111 39-16,0 0 16,0 0-1,0 0 1,119 29-16,-119-29 15,0 0 1,0 0 0,102 70-1,-102-70-15,0 0 16,60 98 0,-60-98-1,0 0-15,0 128 16,0-128-1,0 0 1,-60 108-16,60-108 16,-76 89-1,76-89 1,0 0 0,-102 71-16,102-71 15,0 0 1,0 0-1,-111 28-15,111-28 16,0 0 0,0 0-1,0 0 1,-52 18-16,52-18 16,0 0-1,-8 11 1,8-11-16,42-15 15,-42 15 1,103 4 0,-103-4-16,0 0 15,120 19 1,-120-19 0,0 0-1,0 0-15,110 24 16,-110-24-1,93 57 1,-93-57 0,0 0-16,52 75 15,-52-75 1,0 0 0,0 0-16,0 0 15,8 93 1,-8-93-1,0 0-15,-34 95 16,34-95 0,-60 94-1,60-94 1,-76 75-16,76-75 16,-93 43-1,93-43 1,-94 14-16,94-14 15,-103-20 1,103 20 0,0 0-1,0 0-15,-110-55 16,110 55 0,-111-67-1,111 67-15,-77-84 16</inkml:trace>
  <inkml:trace contextRef="#ctx0" brushRef="#br0" timeOffset="24155.5042">12492 1915 0,'0'-5'16,"0"5"-16,0 0 16,0 0-1,0 0 1,0 0-16,0 0 15,-44-4 1,44 4 0,-68-15-1,68 15-15,0 0 16,-42-4 0,25 4-1,17 0-15,0 0 16,0 0-1,0 0 1,-86-10 0,86 10-16,0 0 15,0 0 1,0 0 0,-50 10-1,50-10-15,-34 43 16,34-43-1,0 0 1,0 65 0,0-65-16,0 0 15,0 113 1,0-113-16,0 0 16,0 0-1,0 0 1,0 112-1,0-112-15,0 0 16,0 0 0,0 0-1,8 85 1,-8-85-16,0 0 16,0 0-1,34 43 1,-34-43-16,52-20 15,-52 20 1,76-65 0,-76 65-1,93-48-15,-93 48 16,103-27 0,-103 27-1,102 32-15,-102-32 16,0 0-1,110 76 1,-110-76 0,0 0-16,78 109 15,-78-109 1,0 0 0,0 0-16,51 121 15,-51-121 1,25 113-1,-25-113 1,-34 123-16,34-123 16,0 0-1,-42 112 1,42-112 0,-68 89-16,68-89 15,0 0 1,-94 61-16,94-61 15,0 0 1,-103 29 0,103-29-1,0 0-15,-110-29 16,110 29 0,0 0-1,-94-69-15,94 69 16,-68-95-1,68 95 1</inkml:trace>
  <inkml:trace contextRef="#ctx0" brushRef="#br0" timeOffset="24996.9745">14144 2048 0,'-9'0'16,"9"0"-16,0 0 15,0 0 1,0 0 0,-25 50-1,25-50-15,-43 80 16,43-80 0,0 0-1,-68 118 1,68-118-16,-33 38 15,15-24 1,18-14 0,0 0-16,-85 104 15,85-104 1,-94 98 0,94-98-16,0 0 15,0 0 1,0 0-1,-76 94-15,76-94 16,0 0 0,0 0-1,0 0 1,-52 76-16,52-76 16,0 0-1,0 0 1</inkml:trace>
  <inkml:trace contextRef="#ctx0" brushRef="#br0" timeOffset="25521.2896">14221 2855 0,'-8'-4'0,"8"4"15,0 0 1,0 0-16,-18-43 16,18 43-1,-42-70 1,42 70 0,-69-108-1,69 108-15,-102-108 16,102 108-1,-60-52 1,60 52-16,-110-118 16,110 118-1,-103-121 1,103 121-16,0 0 16,0 0-1,0 0 1,-68-90-1,68 90-15</inkml:trace>
  <inkml:trace contextRef="#ctx0" brushRef="#br0" timeOffset="26767.8857">15004 2441 0,'9'11'16,"-9"-11"0,0 0-16,0 0 15,0 0 1,0-33-1,0 33 1,0 0-16,0 0 16,34-39-1,-34 39 1,0 0-16,51-14 16,-51 14-1,0 0 1,85-38-1,-85 38-15,0 0 16,128 0 0,-128 0-1,111 15 1,-111-15-16,0 0 16,94 42-1,-94-42 1,0 0-16,68 85 15,-68-85 1,0 0 0,25 103-16,-25-103 15,-17 114 1,17-114 0,0 0-1,-34 103-15,34-103 16,0 0-1,-85 79 1,85-79-16,0 0 16,-93 38-1,93-38 1,0 0 0,-103-13-16,103 13 15,-86-72 1,86 72-1,0 0-15,-59-102 16,59 102 0,-25-128-1,25 128 1,0-126-16,0 126 16,16-128-1,2 10 1,-18 118-16,42-126 15,-42 126 1,0 0 0,52-109-1,-52 109-15,68-108 16,-68 108 0,0 0-1,0 0-15,0 0 16,67-85-1</inkml:trace>
  <inkml:trace contextRef="#ctx0" brushRef="#br0" timeOffset="27441.1739">16990 2048 0,'-10'8'15,"10"-8"1,0 0-16,0 0 16,0 0-1,0 0 1,0 0-16,0 0 15,-50 19 1,50-19 0,-77 14-1,77-14-15,-51 28 16,51-28 0,0 0-1,0 0-15,-119 28 16,119-28-1,0 0 1,0 0 0,0 0-16,-102 33 15</inkml:trace>
  <inkml:trace contextRef="#ctx0" brushRef="#br0" timeOffset="27940.1991">17091 2601 0,'-8'15'16,"8"-15"-16,0 0 16,0 0-1,0 0 1,0 0-16,0 0 15,-60 18 1,60-18 0,0 0-1,-93 5-15,93-5 16,-43 0 0,18 0-1,25 0-15,0 0 16,0 0-1,-137 14 1,137-14 0,0 0-16,0 0 15</inkml:trace>
  <inkml:trace contextRef="#ctx0" brushRef="#br0" timeOffset="31517.2961">10847 4614 0,'-8'23'0,"8"-23"16,0 0 0,0 0-1,0 0-15,0 0 16,0 0-1,0 0 1,0 0-16,0 0 16,0-9-1,0 9 1,17-24 0,-9 24-16,-8 0 15,0 0 1,52-18-1,-52 18-15,76-38 16,-76 38 0,94-5-1,-94 5 1,93 9-16,-93-9 16,102 19-1,-102-19 1,0 0-16,86 33 15,-86-33 1,51 52 0,-51-52-1,42 56-15,-42-56 16,18 67 0,-18-67-1,-18 75-15,18-75 16,-34 66-1,34-66 1,-68 55 0,68-55-16,-85 38 15,85-38 1,0 0 0,-94 23-16,94-23 15,0 0 1,-93 19-1,93-19-15,0 0 16,0 0 0,0 0-1,-52 5 1,52-5-16,0 0 16,-8-5-1,8 5 1,43 0-16,-43 0 15,76 0 1,-76 0 0,102 5-1,-102-5-15,103 19 16,-103-19 0,0 0-1,102 38-15,-102-38 16,0 0-1,68 51 1,-68-51-16,0 0 16,51 71-1,-51-71 1,0 0 0,9 75-16,-9-75 15,-17 85 1,17-85-1,0 0 1,-43 89-16,43-89 16,-42 80-1,42-80 1,0 0-16,-77 71 16,77-71-1,-85 46 1,0-22-16,85-24 15,-94-24 1,94 24 0,0 0-1,-103-37-15,103 37 16,-84-56 0,7-11-1,77 67-15,-34-65 16,34 65-1</inkml:trace>
  <inkml:trace contextRef="#ctx0" brushRef="#br0" timeOffset="32645.1591">12645 4632 0,'-9'-9'15,"9"9"-15,0 0 16,0 0-1,-51-5 1,51 5 0,-68 19-16,68-19 15,-103 32 1,103-32 0,-85 57-1,85-57-15,-25 42 16,25-42-1,-59 80 1,59-80-16,-34 99 16,34-99-1,-10 103 1,10-103-16,-16 109 16,16-11-1,0-98 1,8 90-1,-8-90-15,18 94 16,-18-94 0,0 0-1,50 51-15,-50-51 16,68 57 0,-68-57-1,0 0 1,77 37-16,-77-37 15,0 0 1,94 10 0,-26-20-16,-8-23 15,-60 33 1,59-56 0,-59 56-1,52-75-15,-52 75 16,42-85-1,-42 85 1,26-103-16,-26 103 16,8-117-1,-8 117 1,-17-114 0,17 114-16,-34-107 15,34 107 1,-51-85-1,51 85-15,-42-80 16,42 80 0,-60-62-1,60 62 1,0 0-16,-60-32 16,60 32-1,0 0 1,-59-9-16,59 9 15</inkml:trace>
  <inkml:trace contextRef="#ctx0" brushRef="#br0" timeOffset="33477.2869">14221 4669 0,'0'10'0,"0"-10"15,0 0 1,0 0 0,0 0-16,0 0 15,-42 42 1,42-42-1,-52 66-15,52-66 16,-68 85 0,68-85-1,-26 33 1,26-33-16,-51 75 16,51-75-1,-51 80 1,51-80-16,-51 80 15,51-80 1,-60 84 0,60-84-1,-59 80-15,59-80 16,-68 75 0,68-75-1,0 0-15,0 0 16,0 0-1,-43 71 1,43-71 0,0 0-16,0 0 15,0 0 1,-17 38 0,17-38-1</inkml:trace>
  <inkml:trace contextRef="#ctx0" brushRef="#br0" timeOffset="34074.0761">14280 5530 0,'-8'-5'16,"8"5"-16,0 0 15,-17-28 1,17 28 0,-34-47-1,34 47-15,-52-79 16,10-7 0,-9 16-1,-9 14-15,0 8 16,1-8-1,16 4 1,1 10 0,67 66-16,-76-80 15,51 56 1,0 0 0,-43-57-16,43 57 15,0 0 1,0 0-1,0 0-15,-42-47 16,42 47 0,0 0-1,-26-57 1</inkml:trace>
  <inkml:trace contextRef="#ctx0" brushRef="#br0" timeOffset="35451.5672">14910 5164 0,'0'9'0,"0"-9"15,0 0 1,0 0 0,0 0-16,0 0 15,0 0 1,0-9-1,0 9-15,10-57 16,-10 57 0,0 0-1,34-28 1,-34 28-16,50-56 16,-50 56-1,77-38 1,-77 38-16,86-14 15,-86 14 1,93 0 0,-25 28-1,-68-28-15,0 0 16,68 47 0,-68-47-1,60 61-15,-60-61 16,34 80-1,-34-80 1,8 75 0,-8-75-16,0 85 15,0-85 1,-34 84 0,34-84-16,-60 85 15,60-85 1,-59 76-1,59-76-15,0 0 16,-68 51 0,68-51-1,-68 28 1,68-28-16,-86-14 16,86 14-1,-85-47 1,85 47-16,-60-57 15,60 57 1,-50-83 0,24-12-1,26 95-15,-8-94 16,8 94 0,16-103-1,-16 103-15,26-99 16,8 0-1,0 5 1,-34 94 0,43-84-16,-43 84 15,51-90 1,-51 90 0,51-84-16,-51 84 15,52-85 1,-52 85-1,0 0 1,59-75-16,-59 75 16,0 0-1,0 0 1</inkml:trace>
  <inkml:trace contextRef="#ctx0" brushRef="#br0" timeOffset="36474.6978">16615 4811 0,'16'-19'0,"-16"19"16,44-47 0,-44 47-1,0 0-15,0 0 16,0 0-1,0 0 1,0 0 0,0 0-16,8-33 15,-8 33 1,-18-5 0,2 10-16,16-5 15,-60-5 1,60 5-1,-94 19 1,94-19-16,0 0 16,-102 15-1,102-15 1,0 0 0,0 0-16</inkml:trace>
  <inkml:trace contextRef="#ctx0" brushRef="#br0" timeOffset="36878.0483">16675 5314 0,'0'0'16,"0"0"-1,0 0 1,0 0-16,0 0 15,-44 4 1,44-4 0,-68 14-16,68-14 15,-102 15 1,102-15 0,-93-4-1,58-2-15,35 6 16</inkml:trace>
  <inkml:trace contextRef="#ctx0" brushRef="#br0" timeOffset="39995.6164">17807 4514 0,'0'5'16,"0"-5"-16,0 0 15,0 0 1,0 0 0,0 0-1,0 0-15,0 0 16,0 0-1,0 0 1,0 0-16,0 0 16,0 20-1,0-20 1,0 0 0,0 0-16,0 47 15,0-47 1,9 66-1,-9-66-15,8 89 16,-8-89 0,0 107-1,0-107 1,8 104-16,-8-104 16,0 123-1,0-123 1,9 107-16,-9-107 15,9 114 1,-1-17 0,-8-97-16,8 95 15,-8-95 1,0 0 0,0 94-1,0-94-15,0 0 16,0 0-1,0 0 1,0 66-16,0-66 16,0 0-1,0 0 1,18 28 0,-10-43-16,10-46 15</inkml:trace>
  <inkml:trace contextRef="#ctx0" brushRef="#br0" timeOffset="41561.9089">19631 4590 0,'-10'0'0,"10"0"16,0 0 0,0 0-1,0 0-15,0 0 16,-42 5 0,42-5-1,-60 9 1,60-9-16,-101-4 15,101 4 1,-44 4 0,44-4-16,-85 19 15,85-19 1,-85 29 0,85-29-16,-59 60 15,59-60 1,-34 70-1,34-70 1,-18 86-16,18-86 16,0 0-1,34 84 1,-34-84-16,68 56 16,-68-56-1,0 0 1,0 0-1,77 38-15,-77-38 16,0 0 0,94 9-1,-9-4-15,0 10 16,-85-15 0,77 14-1,-77-14 1,68 32-16,-68-32 15,77 47 1,-77-47 0,76 56-16,-76-56 15,44 72 1,-44-72 0,24 79-1,-24-79-15,-8 70 16,8-70-1,0 0 1,-60 62 0,1-1-16,59-61 15,-86 32 1,86-32-16,-93 15 16,93-15-1,-85-10 1,8-27-1,77 37-15,0 0 16,-68-52 0,68 52-1,-60-71 1,60 71-16,-25-84 16,25 84-1,-9-80 1,9 80-16,26-94 15,-26 94 1,0 0 0,51-89-16,-51 89 15,59-85 1,-59 85 0,77-81-1,-77 81-15,77-60 16,-77 60-1,59-56 1,-59 56-16,52-52 16,-52 52-1,0 0 1,8-61 0,-8 61-16,-16-75 15,16 75 1,0 0-1,-34-42 1,-26 37-16,60 5 16,-60 14-1</inkml:trace>
  <inkml:trace contextRef="#ctx0" brushRef="#br0" timeOffset="42828.0289">20959 4693 0,'-9'-4'15,"9"4"1,0 0-16,0 0 16,0 0-1,0 0 1,0 0 0,-50 4-16,50-4 15,-68 19 1,68-19-1,0 0-15,-35 33 16,35-33 0,-68 62-1,68-62 1,-60 70-16,60-70 16,-42 89-1,42-89 1,-34 94-16,34-94 15,-18 104 1,18-104 0,-8 107-1,8-107-15,0 0 16,18 95 0,-18-95-1,34 79-15,-34-79 16,59 71-1,-59-71 1,68 28 0,-68-28-16,68 0 15,-68 0 1,68-14 0,-68 14-1,86-56-15,-86 56 16,76-61-1,-76 61 1,69-61-16,-69 61 16,76-90-1,-76 90 1,51-80-16,-51 80 16,34-84-1,-25 4 1,-9 80-16,-26-89 15,-8 8 1,34 81 0,-68-80-1,68 80-15,0 0 16,-76-65 0,76 65-1,-86-24-15,86 24 16,-93-10-1,93 10 1,-94 24 0,94-24-16,-94 38 15,94-38 1</inkml:trace>
  <inkml:trace contextRef="#ctx0" brushRef="#br1" timeOffset="55298.9061">5992 10889 0,'0'5'0,"0"-5"15,0 32 1,0-32 0,0 0-16,0 0 15,0 0 1,0 0 0,0 0-1,0 0-15,0 0 16,0 0-1,0 15 1,0-15-16,0 0 16,0 0-1,0 0 1,0 0 0,0 0-16,0 0 15,0 0 1,0 0-1,0 19-15,0-19 16,8 61 0,-8-61-1,0 0 1,8 75 0,-8-75-16,0 0 15,18 75 1,-18-75-1,26 80-15,-26-80 16,8 85 0,-8-85-1,0 0-15,8 94 16,-8-94 0,0 89-1,0-89-15,-8 95 16,8-95-1,8 89 1,-8-89 0,0 0-16,8 93 15,-8-93 1,-8 95 0,8-95-16,0 98 15,0-98 1,0 0-1,0 0 1,0 108-16,0-108 16,0 113-1,0-113 1,8 108-16,-8-108 16,-8 104-1,8-104 1,0 0-1,8 99-15,-8-99 16,0 88 0,0-88-1,0 0-15,-8 91 16,8-91 0,0 0-1,8 83 1,-8-83-16,10 95 15,-10-95 1,0 0 0,0 0-16,-10 94 15,10-94 1,0 0 0,0 0-1,-8 85-15,8-85 16,-8 93-1,8-93 1,0 0-16,0 0 16,0 0-1,-26 61 1,26-61 0,0 0-16,0 0 15,0 0 1,-8 42-1,8-42-15,0 0 16,0 0 0,0 0-1,0 25 1,0-25-16,0 0 16,0 0-1,0 0 1,0 0-16,0 0 15,0 0 1,0 0 0,17-20-1,-17 20-15,0 0 16,0 0 0,0 0-1,43-32-15,-43 32 16,50-52-1,-50 52 1,60-67-16,-60 67 16,0 0-1,0 0 1,0 0 0,59-65-16,-59 65 15,0 0 1,0 0-1,0 0-15,60-57 16,-60 57 0,0 0-1,0 0 1,0 0-16,43-37 16,-43 37-1,0 0 1,8-23-16,-8 23 15,0 0 1,0 0 0,0 0-1,-8 0-15,8 0 16,-43 18 0,43-18-1,0 0 1,0 0-16,-60 42 15,60-42 1,-50 72 0,50-72-16,0 0 15,-60 93 1,60-93 0,0 0-16,0 0 15,-59 80 1,59-80-1,-60 80 1,60-80-16,0 0 16,0 0-1,-52 51 1,52-51-16,0 0 16,-68 24-1,68-24 1,0 0-1,-51-19-15,51 19 16,0 0 0,0 0-1,0 0-15,-42-42 16,42 42 0,0 0-1,0 0 1,-43-52-16,18-18 15,25 70 1,0 0 0,0 0-16,-34-66 15,34 66 1,-35-85 0,35 85-1,0 0-15,-42-71 16,42 71-1,-34-83 1,34 83-16,0 0 16,0 0-1,0 0 1,-26-62-16,26 62 16,0 0-1,0 0 1,0 0-1,-8-32-15,8 32 16,0 0 0</inkml:trace>
  <inkml:trace contextRef="#ctx0" brushRef="#br1" timeOffset="58849.6183">1460 10973 0,'8'15'16,"-8"-15"-16,0 0 15,-25 5 1,25-5 0,-26-38-16,26 38 15,-7-52 1,7 52-1,0 0 1,0 0-16,0 0 16,7-9-1,-7 9 1,0 0-16,0 0 16,0 0-1,0 0 1,0 0-1,8 23-15,-8-23 16,26 14 0,-26-14-1,0 0-15,17 42 16,-17-42 0,0 76-1,0-76 1,0 0-16,-8 75 15,8-75 1,-17 80 0,17-80-16,-9 94 15,9-94 1,-9 94 0,9-94-16,-8 99 15,8-99 1,-7 94-1,7-94 1,0 104-16,0-104 16,0 107-1,0-107 1,0 103-16,0-103 16,-10 104-1,10-104 1,-9 104-16,9-104 15,0 103 1,0-103 0,0 99-1,0-99-15,0 108 16,0-108 0,9 98-1,-9-98 1,10 94-16,-10-94 15,0 99 1,0-99 0,0 0-16,0 99 15,0-99 1,15 99 0,-15-99-16,9 98 15,-9-98 1,0 0-1,17 99 1,-17-99-16,0 0 16,9 94-1,-9-94 1,0 89-16,0-89 16,-9 99-1,9-99 1,0 0-1,0 0-15,0 0 16,-8 90 0,8-90-1,8 98-15,-8-98 16,0 0 0,0 0-1,0 0 1,0 66-16,0-66 15,0 0 1,0 0 0,0 0-16,9 43 15,-9-43 1,0 3 0,0-3-1,0 0-15,-9-41 16,9 41-1,0 0 1,0 0 0,0 0-16,9-33 15,-9 33 1,0 0-16,25-33 16,-25 33-1,35-43 1,-35 43-1,34-37-15,-34 37 16,0 0 0,42-37-1,-42 37 1,16-71-16,-16 71 16,0 0-1,0 0 1,0 0-16,36-51 15,-36 51 1,43-61 0,-43 61-16,0 0 15,0 0 1,0 0 0,24-52-1,-24 52-15,0 0 16,0 0-1,9-29 1,-9 29-16,0 0 16,0 0-1,0 0 1,0-18 0,0 18-16,0 0 15,0 0 1,0 0-1,0 14 1,0-14-16,-26 23 16,26-23-1,0 0 1,0 0-16,0 0 16,-17 37-1,-16 15 1,33-52-16,-36 66 15,36-66 1,0 0 0,0 0-16,-42 52 15,42-52 1,-41 66 0,41-66-1,0 0-15,0 0 16,0 0-1,-44 41 1,44-41-16,0 0 16,0 0-1,0 0 1,-34 20 0,34-20-16,0 0 15,0 0 1,0 0-1,-17 9-15,17-9 16,0 0 0,0 0-1,0 0 1,-9-9-16,9 9 16,0 0-1,0 0 1,0 0-1,0 0-15,0 0 16,0 0 0,0 0-16,0 0 15,0 0 1,0 0 0,0 0-1,0 0-15,0 0 16,-15 0-1,15 0 1,0 0-16,0 0 16,0 0-1,-27-5 1,27 5 0,0 0-16,0 0 15,0 0 1,-17-5-1,17 5-15,0 0 16,0 0 0,0 0-1,-25 0 1,25 0-16,0 0 16,0 0-1,0 0 1,-10-5-16,10 5 15,-16-32 1,16 32 0,0 0-1,-43-47-15,43 47 16,-60-76 0,60 76-1,-75-102 1,75 102-16,-60-95 15,60 95 1,0 0 0,0 0-16,-52-99 15,52 99 1,0 0 0,0 0-16,0 0 15,-25-75 1,25 75-1,0 0 1,0 0-16,0 0 16,0-33-1,0 33 1,0 0-16,-9-28 16</inkml:trace>
  <inkml:trace contextRef="#ctx0" brushRef="#br1" timeOffset="59859.8358">2405 11679 0,'-8'24'16,"8"-24"-16,0 0 15,0 0 1,0 0 0,-18 65-1,18-65-15,0 0 16,-25 71-1,25-71 1,-34 84 0,34-84-16,-8 33 15,-9-23 1,17-10 0,-52 74-16,52-74 15,-41 86 1,41-86-1,-61 84-15,61-84 16,-51 90 0,51-90-1,-51 84 1,51-84-16,-51 80 16,51-80-1,-51 71 1,51-71-16,0 0 15,0 0 1,0 0 0,-33 47-1,33-47-15,-10 14 16,28-33 0,15-43-1</inkml:trace>
  <inkml:trace contextRef="#ctx0" brushRef="#br1" timeOffset="60455.5742">2405 12379 0,'0'24'0,"0"-24"16,0 0 0,0 0-16,0 0 15,0 0 1,0 0-1,0 0 1,0 0-16,0 0 16,-17-14-1,17 14 1,-34-28-16,34 28 16,-59-43-1,-10-28 1,69 71-1,-76-60-15,76 60 16,-67-57 0,7-5-1,60 62-15,0 0 16,0 0 0,-52-60-1,52 60-15,-42-71 16,42 71-1,-44-65 1,44 65 0,0 0-16,0 0 15,-8-66 1</inkml:trace>
  <inkml:trace contextRef="#ctx0" brushRef="#br1" timeOffset="61841.2332">2755 11937 0,'-8'5'15,"8"-5"-15,0 0 16,0 0 0,0 0-1,0 0-15,0 0 16,8 9-1,-8-9 1,42-23 0,-42 23-16,69-37 15,-53 22 1,1 21 0,-17-6-16,78-15 15,-78 15 1,0 0-1,0 0-15,67 19 16,-67-19 0,60 56-1,-60-56 1,0 0-16,42 66 16,-42-66-1,17 75 1,-17-75-1,-8 94-15,8-94 16,-9 89 0,9-89-1,-17 95-15,17-95 16,-33 94 0,33-94-1,0 0-15,-44 70 16,44-70-1,-59 37 1,59-37 0,0 0-16,-77 20 15,77-20 1,-77-34 0,9-27-16,68 61 15,-67-70 1,67 70-1,-35-85 1,18 6-16,17 79 16,-8-99-1,8 99 1,25-108-16,-25 108 16,17-123-1,-17 123 1,34-131-1,-34 131-15,51-113 16,9 14 0,-60 99-1,60-99-15,-60 99 16,59-103 0,-59 103-1,68-99 1,-68 99-16,0 0 15,0 0 1,52-103 0,-52 103-1,0 0-15,0 0 16,0 0 0</inkml:trace>
  <inkml:trace contextRef="#ctx0" brushRef="#br1" timeOffset="62941.3404">7321 11693 0,'0'10'15,"0"-10"1,0 0 0,0 0-16,0 0 15,-18 51 1,18-51-1,0 0 1,0 0-16,-26 71 16,26-71-1,-34 84 1,26-70-16,-8 19 16,16-33-1,-52 90 1,52-90-16,-59 98 15,59-98 1,-68 113 0,68-113-1,-69 104-15,69-104 16,-59 103 0,59-103-1,0 0-15,0 0 16,0 0-1,-43 71 1,43-71 0,0 0-16,0 0 15</inkml:trace>
  <inkml:trace contextRef="#ctx0" brushRef="#br1" timeOffset="63526.0561">7380 12436 0,'-17'0'0,"17"0"16,0 0-1,0 0 1,0 0-16,0 0 15,-26-10 1,26 10 0,-50-47-1,-10-28-15,60 75 16,-60-89 0,43 61-1,0 8 1,17 20-16,-59-79 15,59 79 1,-78-90-16,78 90 16,-76-75-1,76 75 1,-77-76 0,77 76-16,0 0 15,0 0 1,0 0-1,-50-93-15</inkml:trace>
  <inkml:trace contextRef="#ctx0" brushRef="#br1" timeOffset="64880.6635">8018 11919 0,'-16'0'15,"16"0"-15,0 0 16,0 0 0,16-15-1,-16 15-15,35-37 16,-35 37-1,0 0 1,85-34 0,-85 34-16,69-41 15,-44 31 1,0 6 0,-25 4-16,0 0 15,94-10 1,-94 10-1,94 0 1,-94 0-16,77 33 16,-77-33-1,68 57 1,-68-57 0,51 75-16,-51-75 15,26 84 1,-26-84-1,8 90-15,-8-90 16,-17 80 0,17-80-1,-43 79-15,-8-13 16,-17-14 0,68-52-1,-68 38 1,68-38-16,-77 18 15,77-18 1,-84-4 0,84 4-16,0 0 15,-78-28 1,78 28 0,-68-61-16,68 61 15,0 0 1,-43-85-1,43 85 1,-25-98-16,25 98 16,17-114-1,-17 114 1,17-117-16,-17 117 16,43-113-1,-9 5 1,-34 108-1,34-98-15,-34 98 16,34-104 0,-34 104-1,43-99 1,-43 99-16,50-99 16,-50 99-1,0 0 1,52-98-1,-52 98-15,51-76 16,-51 76 0,0 0-16,0 0 15,0 0 1,34-46 0,-34 46-1,0 0-15,0 0 16</inkml:trace>
  <inkml:trace contextRef="#ctx0" brushRef="#br1" timeOffset="71455.7104">354 14076 0,'-11'20'16,"11"-20"-1,0 0-15,0 0 16,0 0-1,0 0 1,0 0-16,0 0 16,0 0-1,0 0 1,0 0-16,0 0 16,-8 13-1,8-13 1,0 0-1,0 0-15,0 0 16,0 14 0,0-14-1,0 66-15,0-66 16,8 80 0,-8-80-1,0 89 1,0-89-16,-8 90 15,8-90 1,-8 103 0,8-103-1,-17 104-15,17-104 16,0 0 0,0 117-1,0-117-15,8 126 16,-8-126-1,-24 114 1,24-114-16,0 0 16,0 0-1,-10 117 1,10-117 0,0 0-16,0 0 15,0 0 1,-9 94-1,9-94-15,0 0 16,0 0 0,0 0-1,-16 65 1,16-65-16,0 0 16,0 0-1,0 0 1,0 43-16,0-43 15,0 0 1,0 0 0,0 0-1,16-18-15,-16 18 16</inkml:trace>
  <inkml:trace contextRef="#ctx0" brushRef="#br1" timeOffset="73138.0712">1537 14043 0,'0'20'16,"0"-20"-1,0 0-15,0 0 16,0 0 0,0 0-1,0 0-15,0 0 16,0 0-1,0 0 1,0 0-16,-27 33 16,11-29-1,-10-4 1,26 0 0,-68 14-16,68-14 15,-103 4 1,103-4-1,-85 28-15,85-28 16,-68 52 0,68-52-1,-50 76 1,50-76-16,0 0 16,-26 89-1,26-89 1,0 0-1,0 0-15,9 76 16,-9-76 0,17 79-1,-17-79-15,0 0 16,0 0 0,0 0-1,43 52-15,-43-52 16,0 0-1,0 0 1,58 28 0,-58-28-16,69 23 15,-69-23 1,0 0 0,102 15-16,-102-15 15,0 0 1,94 37-1,-94-37-15,77 66 16,-77-66 0,0 0-1,0 0 1,51 89-16,-51-89 16,8 109-1,-8-109 1,0 0-16,-52 108 15,52-108 1,-76 104 0,76-104-1,-110 64-15,110-64 16,-102 24 0,102-24-1,0 0 1,0 0-16,-78-37 15,78 37 1,0 0-16,-68-85 16,68 85-1,-8-113 1,8 113 0,27-126-16,-27 126 15,49-113 1,-49 113-1,78-104-15,-78 104 16,85-94 0,-85 94-1,84-75 1,-15-5-16,-69 80 16,68-66-1,-68 66 1,34-80-16,-34 80 15,26-84 1,-26 84 0,0-84-16,0 84 15,-26-71 1,26 71 0,0 0-1,0 0-15,-52-38 16,52 38-1,-76-19 1,76 19 0,-77 19-16,77-19 15,-68 38 1,68-38 0,0 0-1,0 0-15,0 0 16,-42 28-1</inkml:trace>
  <inkml:trace contextRef="#ctx0" brushRef="#br1" timeOffset="74527.9857">2729 14114 0,'-9'4'15,"9"-4"-15,0 0 16,0 0 0,0 0-1,0 0-15,0 0 16,0 0 0,-42 10-1,42-10 1,-68 4-16,68-4 15,-33 29 1,33-29 0,0 0-16,-78 47 15,78-47 1,-60 66 0,60-66-1,-42 89-15,42-89 16,-43 94-1,43-94 1,-9 113-16,9-113 16,0 0-1,-8 117 1,8-117 0,0 123-16,0-123 15,0 0 1,34 113-1,-34-113-15,0 0 16,34 97 0,-34-97-1,0 0 1,0 0-16,0 0 16,77 90-1,-77-90 1,0 0-16,95 42 15,-95-42 1,0 0 0,101 6-16,-101-6 15,0 0 1,93-48 0,-93 48-1,60-90-15,-60 90 16,0 0-1,42-107 1,-42 107-16,18-127 16,-18 127-1,17-122 1,-17 122 0,0-132-16,-9 19 15,9 113 1,-17-103-1,17 103-15,0 0 16,-34-103 0,1 13-1,33 90 1,0 0-16,0 0 16,-52-66-1,52 66 1,-59-56-16,59 56 15,0 0 1,0 0 0,0 0-16,-60-19 15,60 19 1,0 0 0,-78-5-1,78 5-15,0 0 16,0 0-1,0 0 1</inkml:trace>
  <inkml:trace contextRef="#ctx0" brushRef="#br1" timeOffset="78296.9147">5480 14161 0,'0'9'16,"0"-9"0,0 0-16,0 0 15,0 0 1,0 0-1,0 0 1,0 0-16,0 0 16,0 0-1,0 0 1,0 0-16,0 10 16,0-10-1,0 0 1,0 0-1,0 0-15,0 0 16,0 0 0,0 0-1,26-5-15,-26 5 16,34 9 0,-34-9-1,68-4 1,-68 4-16,85-14 15,-85 14 1,0 0 0,0 0-16,0 0 15,77-24 1,-77 24 0,0 0-16,59 0 15,-59 0 1,35 38-1,-35-38 1,8 70-16,-8-70 16,-8 98-1,8-98 1,-9 114-16,9-114 16,-34 117-1,34-117 1,-68 104-1,68-104-15,0 0 16,-85 103 0,85-103-1,0 0 1,-111 61-16,111-61 16,0 0-1,0 0 1,0 0-16,-85 19 15,85-19 1,0 0 0,-34-14-16,34 14 15,0 0 1,0 0 0,26-38-1,-26 38-15,0 0 16,0 0-1,84-37 1,-84 37-16,0 0 16,0 0-1,120-5 1,-120 5-16,0 0 16,0 0-1,0 0 1,102 10-1,-102-10-15,0 0 16,77 51 0,-77-51-1,51 75-15,-51-75 16,0 0 0,0 94-1,0-94 1,0 0-16,-26 127 15,26-127 1,-34 112 0,34-112-16,0 0 15,-68 90 1,68-90 0,0 0-1,-85 66-15,85-66 16,0 0-1,-111 9 1,111-9-16,0 0 16,0 0-1,-119-32 1,119 32 0,0 0-16,0 0 15,0 0 1,-94-66-1,94 66-15,-68-103 16,68 103 0</inkml:trace>
  <inkml:trace contextRef="#ctx0" brushRef="#br1" timeOffset="79793.7665">6809 14161 0,'-16'9'0,"16"-9"15,0 0 1,0 0-16,-34 19 16,34-19-1,0 0 1,0 0 0,-60 47-16,60-47 15,-52 66 1,52-66-1,-33 42-15,33-42 16,-44 85 0,44-85-1,-24 94-15,24-94 16,-26 103 0,26-103-1,-8 128 1,8-128-16,8 135 15,-8-135 1,8 131 0,-8-131-16,18 129 15,-18-129 1,0 0 0,50 103-1,-50-103-15,0 0 16,77 64-1,-77-64 1,0 0-16,86 25 16,-86-25-1,102-25 1,-102 25 0,85-55-16,-85 55 15,84-80 1,-84 80-1,60-99-15,-60 99 16,69-103 0,-69 103-1,50-113-15,-50 113 16,34-118 0,-34 118-1,18-108 1,-18 108-16,0-103 15,0 103 1,-26-98 0,26 98-16,-26-86 15,26 86 1,0 0 0,-42-84-1,42 84-15,-59-67 16,59 67-1,0 0 1,-78-41-16,78 41 16,0 0-1,-84-29 1,84 29-16,0 0 16,-94-14-1,94 14 1,0 0-1,0 0-15,-85 5 16,85-5 0,0 0-1,-77 19 1,77-19-16,0 0 16,0 0-1,0 0 1,-68 28-16,68-28 15,0 0 1,0 0 0</inkml:trace>
  <inkml:trace contextRef="#ctx0" brushRef="#br1" timeOffset="92973.9172">12687 7307 0,'-8'0'16,"8"0"-1,0 0-15,0 0 16,0 0-1,0 0 1,0 0 0,0 0-16,0 0 15,0 0 1,0 0 0,0 0-16,0 0 15,0 0 1,0 0-1,0 0-15,-34 10 16,34-10 0,-51 14-1,51-14 1,-77 18-16,77-18 16,0 0-1,-85-4 1,85 4-16,0 0 15,0 0 1,0 0 0,-68-14-1,68 14-15,0 0 16,0 0 0,0 0-1,-43-29 1,43 29-16,0 0 15,0 0 1,0 0 0,-26-23-16,26 23 15,0 0 1,0 0 0,0 0-16,-8-5 15,8 5 1,0 0-1,0 0 1,0 28-16,0-28 16,0 0-1,0 0 1,8 47-16,-8-47 16,-8 71-1,8-71 1,-8 94-1,8-94-15,-9 81 16,9-81 0,0 0-1,0 0-15,-17 79 16,17-79 0,0 0-1,0 0 1,0 0-16,-8 65 15,8-65 1,0 0 0,0 0-16,0 0 15,25 24 1,-25-24 0,43 5-1,-43-5-15,0 0 16,67-24-1,-67 24 1,86-23 0,-86 23-16,85-5 15,-85 5 1,0 0 0,102 5-16,-102-5 15,0 0 1,94 23-1,-94-23-15,0 0 16,0 0 0,68 33-1,-68-33 1,43 52-16,-43-52 16,17 66-1,-17-66 1,0 80-16,0-80 15,-9 75 1,9-75 0,0 0-1,0 0-15,-25 85 16,25-85 0,-43 79-1,43-79-15,0 0 16,-59 52-1,59-52 1,-60 52 0,60-52-16,-77 33 15,77-33 1,-68 19 0,68-19-16,0 0 15,-68 9 1,68-9-1,0 0 1,0 0-16,0 0 16,-60-19-1,60 19 1,-51-52 0,51 52-16</inkml:trace>
  <inkml:trace contextRef="#ctx0" brushRef="#br1" timeOffset="93781.5596">14033 7486 0,'-8'9'15,"8"-9"1,0 0 0,0 0-16,-26 38 15,26-38 1,-17 56 0,17-56-16,-42 80 15,42-80 1,-60 75-1,60-75 1,-26 42-16,26-42 16,-59 85-1,59-85 1,-52 80 0,52-80-16,-50 75 15,50-75 1,0 0-1,-52 66-15,52-66 16,0 0 0,0 0-1,0 0 1,-51 66-16,51-66 16,0 0-1,0 0 1,0 0-16,-17 34 15,17-34 1</inkml:trace>
  <inkml:trace contextRef="#ctx0" brushRef="#br1" timeOffset="94342.059">14093 8200 0,'0'4'16,"0"-4"-16,0 0 16,0 0-1,0 0 1,0 0 0,-26-12-16,26 12 15,-42-48 1,-17-18-1,-1 0 1,8 10-16,27 27 16,-27-27-1,2 0 1,50 56-16,-60-71 16,60 71-1,0 0 1,0 0-16,0 0 15,-42-61 1,42 61 0,0 0-1,0 0-15,0 0 16,-9-56 0</inkml:trace>
  <inkml:trace contextRef="#ctx0" brushRef="#br1" timeOffset="95505.6415">14954 7833 0,'0'14'16,"0"-14"0,0 0-1,0 0-15,0-9 16,0 9-1,0 0 1,0-42-16,0 42 16,42-52-1,-42 52 1,60-37 0,-43 37-16,8 0 15,-25 0 1,85-5-1,-85 5-15,86 14 16,-86-14 0,85 38-1,-85-38 1,60 61-16,-60-61 16,59 75-1,-59-75 1,25 85-1,-25-85-15,0 84 16,0-84 0,-16 94-1,16-94-15,-26 85 16,26-85 0,-52 70-1,52-70-15,-67 57 16,67-57-1,-68 28 1,68-28 0,-78 4-16,78-4 15,-84-32 1,84 32 0,-77-57-16,77 57 15,-68-84 1,68 84-1,-52-104 1,52 104-16,-16-117 16,24 9-1,-8 108 1,26-109-16,-26 109 16,34-112-1,0 22 1,8-3-1,-42 93-15,51-85 16,-51 85 0,52-75-1,-52 75-15,0 0 16,0 0 0,0 0-1,60-71 1,-60 71-16</inkml:trace>
  <inkml:trace contextRef="#ctx0" brushRef="#br1" timeOffset="96025.2513">16717 7570 0,'0'0'0,"0"0"16,0 0-1,0 0 1,-34 19 0,34-19-16,-60 28 15,60-28 1,-85 42 0,85-42-16,-94 29 15,94-29 1,-34 14-1,34-14 1</inkml:trace>
  <inkml:trace contextRef="#ctx0" brushRef="#br1" timeOffset="96456.0987">16887 8106 0,'-9'9'0,"9"-9"15,0 0 1,0 0 0,0 0-1,-42 14-15,42-14 16,-68 15 0,68-15-1,-93 9 1,93-9-16,0 0 15,-52 0 1,52 0 0,0 0-1,0 0-15,-68-14 16</inkml:trace>
  <inkml:trace contextRef="#ctx0" brushRef="#br1" timeOffset="97908.634">17697 7388 0,'-10'8'0,"10"-8"16,0 0 0,0 0-1,0 0 1,10-8-16,-10 8 16,34-30-1,-34 30 1,76-37-1,-76 37-15,93-8 16,-67 12 0,8 0-16,-34-4 15,120 19 1,-120-19 0,101 42-1,-101-42-15,0 0 16,86 52-1,-86-52 1,60 61-16,-60-61 16,25 75-1,-25-75 1,-25 71 0,25-71-16,-43 66 15,43-66 1,-77 56-1,77-56-15,-102 47 16,102-47 0,-93 33-1,93-33 1,0 0-16,-94 20 16,94-20-1,0 0 1,0 0-16,0 0 15,-60 8 1,60-8 0,0 0-1,-17 0-15,17 0 16,35-8 0,41 2-1,-76 6 1,94 10-16,-94-10 15,101 23 1,-7 19 0,-94-42-16,94 52 15,-94-52 1,0 0 0,77 61-16,-77-61 15,0 0 1,0 0-1,34 61 1,-34-61-16,-8 70 16,8-70-1,-44 72 1,44-72-16,-59 70 16,59-70-1,-68 61 1,68-61-1,-76 52-15,76-52 16,-86 38 0,86-38-1,-102 18-15,102-18 16,-111-10 0,111 10-1,-93-32-15,93 32 16,-60-71-1,60 71 1</inkml:trace>
  <inkml:trace contextRef="#ctx0" brushRef="#br1" timeOffset="98986.0578">19571 7538 0,'0'-14'15,"0"14"1,0 0-16,0 0 15,0 0 1,-26 9 0,26-9-16,-43 32 15,43-32 1,-76 38 0,76-38-1,-94 38-15,77-25 16,0 7-1,17-20 1,-77 51-16,-8 10 16,85-61-1,-59 71 1,59-71 0,0 0-16,0 0 15,-52 70 1,52-70-1,0 0-15,-8 80 16,8-80 0,8 85-1,-8-85 1,43 80-16,-43-80 16,68 66-1,-68-66 1,94 42-16,-94-42 15,94 24 1,-94-24 0,0 0-1,94-5-15,-94 5 16,93-28 0,-93 28-1,76-57 1,-76 57-16,78-70 15,-78 70 1,59-104 0,-17 6-16,-42 98 15,26-109 1,-26 109 0,-8-112-16,-18 13 15,26 99 1,0 0-1,-51-80 1,51 80-16,-68-56 16,68 56-1,-86-29 1,86 29-16,-102-4 16,102 4-1</inkml:trace>
  <inkml:trace contextRef="#ctx0" brushRef="#br2" timeOffset="103650.692">10856 10508 0,'17'10'0,"-17"-10"16,0 0-1,0 0 1,0 0 0,0 0-16,25-19 15,-25 19 1,9-47 0,-9 47-16,17-85 15,-17 85 1,8-52-1,-8 52 1</inkml:trace>
  <inkml:trace contextRef="#ctx0" brushRef="#br2" timeOffset="104511.5907">11120 9878 0,'0'10'16,"0"-10"-1,0 0 1,0 0-16,0 0 16,0 0-1,0 0 1,-9 37-16,9-37 16,0 0-1,0 70 1,0-70-1,0 43-15,0-43 16,0 94 0,0-94-1,-8 104 1,8-5-16,-9-1 16,9-98-1,0 103 1,0-103-16,0 108 15,0-108 1,0 123 0,0-123-16,-8 136 15,8-136 1,8 122 0,-8-122-1,-8 108-15,8-108 16,0 0-1,0 0 1,0 0-16,0 75 16,0-75-1,0 0 1,0 0 0,0 0-16,8 34 15,-8-34 1,-8-14-1</inkml:trace>
  <inkml:trace contextRef="#ctx0" brushRef="#br2" timeOffset="106283.852">12695 9995 0,'-8'6'15,"8"-6"-15,0 0 16,0 0-1,0 0 1,0 0 0,0 0-16,0 0 15,-42 0 1,42 0 0,-69 5-1,69-5-15,-50 9 16,50-9-1,-94 23 1,94-23 0,0 0-16,-85 38 15,85-38 1,0 0-16,-77 66 16,77-66-1,-25 80 1,25-80-1,0 0-15,0 70 16,0-70 0,50 61-1,-50-61-15,69 43 16,-69-43 0,0 0-1,84 23 1,-84-23-16,0 0 15,86 5 1,-86-5 0,77 4-16,-77-4 15,94 5 1,-94-5 0,76 38-1,-76-38-15,77 60 16,-77-60-1,0 0 1,50 86-16,-50-86 16,18 103-1,-18-103 1,-18 94 0,18-94-16,-50 85 15,50-85 1,-77 61-1,77-61 1,-86 37-16,86-37 16,-101 19-1,101-19 1,-94 5-16,94-5 16,-86-19-1,86 19 1,-67-42-16,67 42 15,-26-71 1,26 71 0,0-81-1,0 81-15,34-88 16,-34 88 0,59-99-1,-59 99-15,68-90 16,-8 6-1,-60 84 1,69-80 0,-69 80-16,50-70 15,-50 70 1,44-71 0,-44 71-16,34-80 15,-34 80 1,0 0-1,0 0-15,0-70 16,0 70 0,0 0-1,0 0 1,-34-52-16,34 52 16,0 0-1,-60-23 1,60 23-1,0 0-15,0 0 16</inkml:trace>
  <inkml:trace contextRef="#ctx0" brushRef="#br2" timeOffset="107581.8995">14076 10001 0,'-17'0'0,"17"0"16,0 0 0,-51 0-1,51 0-15,0 0 16,-68 14-1,68-14 1,-86 42 0,86-42-16,0 0 15,-85 56 1,68-46 0,0 13-16,17-23 15,-60 76 1,60-76-1,-50 79-15,50-79 16,-35 104 0,35-104-1,-17 113 1,17-113-16,-8 126 16,8-126-1,17 132 1,8-9-16,-25-123 15,34 108 1,-34-108 0,52 85-1,-52-85-15,68 56 16,-68-56 0,76 46-1,-76-46-15,94 10 16,-94-10-1,85-24 1,-85 24 0,77-51-16,-9-24 15,-26-6 1,-42 81 0,44-98-1,-44 98-15,33-99 16,-16-4-1,0-1 1,-17 104-16,9-103 16,-9 103-1,0-94 1,0 94-16,-26-114 16,26 114-1,-34-112 1,34 112-1,0 0-15,-50-98 16,50 98 0,-78-75-1,78 75-15,0 0 16,-85-33 0,85 33-1,-76 0 1,76 0-16,0 0 15,-86 33 1,86-33 0,-76 51-16,76-51 15,0 0 1</inkml:trace>
  <inkml:trace contextRef="#ctx0" brushRef="#br2" timeOffset="108866.0234">15311 9958 0,'-8'15'0,"8"-15"16,0 0-1,0 0 1,-9 56-16,9-56 16,0 79-1,0-79 1,9 99 0,-9-99-16,8 99 15,-8-99 1,0 47-16,0-47 15,0 104 1,0-104 0,9 108-1,-9-108-15,8 122 16,-8-122 0,0 127-1,0-127 1,0 117-16,0-117 15,0 0 1,0 0 0,0 0-16,-17 76 15,17-76 1,0 0 0,0 28-1,0-28-15</inkml:trace>
  <inkml:trace contextRef="#ctx0" brushRef="#br2" timeOffset="109381.1177">15711 10419 0,'-8'14'16,"8"-14"-16,0 0 15,-60 24 1,60-24 0,-76 18-1,-9-13 1,-1 5-16,86-10 16,-85 14-1,85-14 1,-110 24-16,58-21 15,52-3 1,-111 20 0,111-20-16,0 0 15,-94 9 1,94-9 0,0 0-1,-50-14-15,24-14 16</inkml:trace>
  <inkml:trace contextRef="#ctx0" brushRef="#br2" timeOffset="110804.2288">16299 10057 0,'-8'-4'15,"8"4"-15,0 0 16,0 0 0,0 0-1,8-20 1,-8 20-16,0 0 15,34-38 1,-34 38 0,85-32-1,-85 32-15,43 0 16,-43 0 0,94 0-1,-94 0-15,76 27 16,-76-27-1,0 0 1,68 39 0,-68-39-16,52 52 15,-52-52 1,17 65 0,-17-65-16,0 0 15,-9 76 1,9-76-1,-42 75-15,42-75 16,-77 61 0,77-61-1,-94 50 1,94-50-16,0 0 16,-94 35-1,94-35 1,0 0-1,0 0-15,0 0 16,-68 14 0,68-14-1,0 0 1,-25 4-16,25-4 16,25 5-1,-25-5 1,77 5-16,-77-5 15,94 19 1,-94-19 0,102 46-16,-102-46 15,85 57 1,-85-57 0,0 0-16,68 70 15,-68-70 1,0 0-1,43 85 1,-43-85-16,9 85 16,-27 5-1,18-90 1,-25 88-16,25-88 16,-51 65-1,51-65 1,-43 72-1,43-72-15,-68 66 16,68-66 0,-76 47-1,7-25-15,-7-30 16,76 8 0,-86-47-1,86 47 1,0 0-16,-59-76 15,7-8 1,27-11 0</inkml:trace>
  <inkml:trace contextRef="#ctx0" brushRef="#br2" timeOffset="111979.1088">18113 10076 0,'-16'5'16,"16"-5"0,0 0-16,-51 13 15,51-13 1,-60 29-1,60-29-15,-76 56 16,76-56 0,-60 61-1,17 14 1,43-75-16,-17 38 16,17-38-1,-34 90 1,34-90-16,-9 88 15,9-88 1,-8 109 0,8-109-1,26 118-15,-26-118 16,42 107 0,-42-107-1,51 104-15,-51-104 16,0 0-1,68 71 1,-68-71 0,77 52-16,-77-52 15,94 23 1,-18-37 0,-76 14-16,68-28 15,-68 28 1,60-66-1,-60 66 1,43-76-16,-1-4 16,-42 80-1,34-79 1,-34 79 0,9-96-16,0 7 15,-9 89 1,0-97-1,0 97-15,-26-90 16,26 90 0,-26-79-1,26 79-15,-34-90 16,34 90 0,-59-85-1,59 85 1,0 0-16,-60-61 15,60 61 1,0 0 0,0 0-16,-86-32 15,86 32 1,-50-24 0,50 24-16</inkml:trace>
  <inkml:trace contextRef="#ctx0" brushRef="#br2" timeOffset="112534.2514">19741 10189 0,'-17'14'16,"17"-14"-1,0 0-15,0 0 16,0 0-1,-43 23 1,43-23-16,-50 24 16,50-24-1,-78 19 1,78-19-16,-85 23 16,59-18-1,10 9 1,16-14-1,0 0-15,0 0 16</inkml:trace>
  <inkml:trace contextRef="#ctx0" brushRef="#br2" timeOffset="112975.5656">19800 10748 0,'-8'10'16,"8"-10"0,0 0-16,0 0 15,-34 22 1,34-22 0,-59 20-1,59-20-15,-86 24 16,86-24-1,-102 23 1,102-23-16,-43 14 16,43-14-1,0 0 1,0 0 0,-94 4-16</inkml:trace>
  <inkml:trace contextRef="#ctx0" brushRef="#br2" timeOffset="114270.3981">20550 10165 0,'0'-4'16,"0"4"0,0 0-16,0 0 15,25-5 1,-25 5 0,60-14-1,-60 14-15,77-24 16,-77 24-1,85 10 1,-85-10-16,51 23 16,-51-23-1,85 42 1,-85-42 0,0 0-16,77 76 15,-77-76 1,51 98-1,-25-4 1,-18 14-16,-8-108 16,-16 99-1,16-99 1,-35 90-16,35-90 16,-42 107-1,42-107 1,-60 114-16,60-114 15,-68 89 1,68-89 0,-85 61-1,85-61-15,0 0 16,0 0 0,-68 4-1,68-4-15,-61-41 16,61 41-1,-41-85 1,41 85 0,8-95-16,-8 95 15,0 0 1,51-70 0,-51 70-16,68-70 15,-68 70 1,94-29-1,-94 29 1,0 0-16,76-4 16,-76 4-1,77 9 1,-77-9-16,51 52 16,-51-52-1,43 61 1,-43-61-1,50 65-15,-50-65 16,0 0 0,52 81-1,-52-81-15,68 55 16,-68-55 0,68 30-1,1-46-15,-11-44 16,-14-25-1</inkml:trace>
  <inkml:trace contextRef="#ctx0" brushRef="#br2" timeOffset="114947.5867">22186 10123 0,'-9'23'16,"9"-23"-1,0 0 1,0 0-16,0 0 15,9 61 1,-9-61 0,17 90-1,-17-90-15,24 103 16,-24-103 0,0 99-1,0-70-15,0-2 16,0-27-1,18 118 1,-18-118-16,9 113 16,-9-113-1,8 103 1,-8-103 0,0 0-16,0 0 15,0 0 1,0 80-1,0-80 1,0 0-16,0 0 16,26 28-1,-26-28-15</inkml:trace>
  <inkml:trace contextRef="#ctx0" brushRef="#br2" timeOffset="116204.747">23837 10212 0,'0'10'0,"0"23"16,0-33-1,-15 60 1,15-60-16,0 0 16,0 0-1,-26 38 1,26-38 0,0 0-16,0 0 15,0 0 1,-34-14-1,34 14-15,-60-14 16,60 14 0,0 0-1,-68-24 1,68 24-16,-59 24 16,59-24-1,-69 53 1,69-53-1,-52 79-15,52-79 16,-33 103 0,33-103-1,-25 94-15,25-94 16,0 0 0,0 104-1,0-104-15,16 103 16,-16-103-1,52 85 1,-52-85 0,68 70-16,-68-70 15,67 38 1,-67-38 0,78 8-16,-78-8 15,0 0 1,85-8-1,-10-35 1,-75 43-16,69-65 16,-69 65-1,52-81 1,-52 81-16,33-93 16,-33 93-1,35-109 1,-35 109-1,9-98-15,-9 98 16,0-99 0,0 99-1,-44-76-15,-23 21 16,-1 3 0,68 52-1,-68-37 1,68 37-16,-70-24 15,70 24 1,-75 4 0,75-4-1,-79 14-15,79-14 16</inkml:trace>
  <inkml:trace contextRef="#ctx0" brushRef="#br2" timeOffset="135343.625">17722 2019 0,'-9'0'16,"9"0"-1,0 0 1,0 0-16,0 0 16,0 0-1,0 0 1,0 0-16,0 0 16,0 0-1,0-52 1,0 52-1,0-37-15,0 37 16,0 0 0,18-20-1,-18 20-15,0 0 16,42-75 0,-42 75-1,0 0 1,77-70-16,-77 70 15,0 0 1,102-19 0,-102 19-1,94 37-15,-94-37 16,85 72 0,-85-72-1,0 0-15,50 102 16,-50-102-1,26 127 1,-26-127-16,0 131 16,0-131-1,-16 128 1,16-128 0,-34 127-16,34-127 15,-52 117 1,52-117-1,-42 113-15,42-113 16,-77 99 0,77-99-1,-76 79-15,76-79 16,0 0 0,-94 38-1,94-38 1,-103-4-16,103 4 15,0 0 1,0 0 0,0 0-16,-68-61 15,68 61 1,-26-100 0,26 100-1,0 0-15,0 0 16,44-98-1,-44 98 1,76-94 0,-76 94-16,0 0 15,0 0 1,0 0 0,102-42-16,-102 42 15,0 0 1,103 14-1,-103-14 1,0 0-16,93 52 16,-93-52-1,76 94 1,-76-94-16,68 93 16,-68-93-1,0 0 1,86 67-16,-86-67 15,93 32 1,-93-32 0,0 0-1,112 5-15,-112-5 16,93-37 0</inkml:trace>
  <inkml:trace contextRef="#ctx0" brushRef="#br2" timeOffset="136160.1886">19221 1746 0,'-17'0'15,"17"0"1,0 0-16,0 0 16,0 0-1,0 0 1,0 0-1,0 70-15,17 29 16,-17-99 0,0 151-1,0-151-15,0 61 16,0-61 0,0 136-1,0-136-15,9 142 16,-9-142-1,8 145 1,-8-145-16,0 0 16,17 137-1,-17-137 1,0 0 0,0 0-16,0 0 15,9 112 1,-9-112-1,0 0-15,-9 33 16</inkml:trace>
  <inkml:trace contextRef="#ctx0" brushRef="#br2" timeOffset="137500.6043">20856 1877 0,'0'0'16,"0"0"-1,0 0-15,0 0 16,0 0-1,0 0 1,0 0 0,-42-8-16,42 8 15,0 0 1,-68 8 0,68-8-16,-43 33 15,43-33 1,0 0-1,-94 53 1,94-53-16,0 0 16,-76 79-1,76-79 1,-77 99-16,77-99 16,0 0-1,-60 99 1,60-99-1,-50 122-15,50-122 16,-9 126 0,9-126-1,9 142-15,-9-142 16,34 136 0,-34-136-1,0 0 1,60 117-16,-60-117 15,0 0 1,0 0 0,0 0-1,85 80-15,-85-80 16,0 0 0,102 24-16,-102-24 15,110-24 1,-110 24-1,0 0 1,111-75-16,-111 75 16,102-94-1,-102 94 1,69-107-16,-69 107 16,0 0-1,51-114 1,-51 114-1,25-113-15,-25 113 16,-8-132 0,8 132-1,-26-130-15,26 130 16,0 0 0,-51-114-1,51 114 1,0 0-16,0 0 15,-77-89 1,77 89 0,-93-42-16,93 42 15,0 0 1,0 0 0,-103 4-1,103-4-15,0 0 16</inkml:trace>
  <inkml:trace contextRef="#ctx0" brushRef="#br2" timeOffset="245693.1529">10822 12779 0,'0'10'0,"0"-10"15,0 0 1,0 41 0,0-41-1,0 0-15,25 10 16,-25-10-1,0 0 1,0 0-16,0 0 16,0 0-1,0-10 1,0 10 0,0 0-16,0 0 15,9-19 1,-9 19-1,42-28-15,-42 28 16,68-55 0,-68 55-1,0 0-15,68-34 32,-68 34-32,94-9 15,-94 9 1,0 0-16,0 0 15,0 0 1,77 15 0,-77-15-16,0 0 15,60 41 1,-60-41 0,42 62-1,-42-62-15,34 83 16,-34-83-1,0 99 1,0-99-16,-17 99 16,17-99-1,-51 99 1,51-99 0,-76 89-16,76-89 15,-86 67 1,86-67-1,-85 36-15,85-36 16,0 0 0,-94 10-1,94-10 1,0 0-16,0 0 16,0 0-1,-68-14 1,68 14-1,0 0-15,0 0 16,-25-23 0,25 23-1,17-14-15,51 23 16,-68-9 0,85 18-1,-85-18-15,0 0 16,85 19-1,-8 4 1,-1 1 0,-76-24-16,69 29 15,-69-29 1,0 0 0,51 56-16,-51-56 15,34 70 1,-34-70-1,0 0 1,9 81-16,-9-81 16,-9 89-1,9-89 1,-34 80-16,34-80 16,-51 75-1,51-75 1,-59 52-16,-19-14 15,10-20 1,-17-8 0,85-10-1,-85 0-15,85 0 16,-77-28 0,77 28-1,-77-44 1,77 44-16,0 0 15,0 0 1,-84-41 0,84 41-16,-43-76 15</inkml:trace>
  <inkml:trace contextRef="#ctx0" brushRef="#br2" timeOffset="247504.1886">12628 12704 0,'-9'0'16,"9"0"-1,0 0-15,0 0 16,0 0 0,0 0-1,0 0-15,0 0 16,0 0-1,0 0 1,-34 8 0,34-8-16,-34 10 15,34-10 1,-59 19 0,59-19-16,-78 14 15,78-14 1,0 0-1,-76 14-15,76-14 16,0 0 0,0 0-1,0 0 1,-68 10-16,68-10 16,0 0-1,0 0 1,0 0-16,-69 14 15,69-14 1,0 0 0,0 0-1,0 0-15,-42 32 16,42-32 0,-26 53-1,26-53-15,-16 75 16,16-75-1,-9 84 1,9-84 0,0 0-16,0 0 15,0 75 1,0-75 0,0 0-16,0 0 15,0 0 1,9 47-1,-9-47 1,0 0-16,0 0 16,8 6-1,26-30 1,-34 24 0,42-43-16,-42 43 15,0 0 1,60-27-1,-60 27-15,86-20 16,-86 20 0,85-14-1,-85 14-15,76 5 16,-76-5 0,77 19-1,-77-19 1,0 0-16,68 42 15,-68-42 1,60 80 0,-60-80-16,42 89 15,-42-89 1,26 94 0,-26-94-1,0 95-15,0-95 16,-17 89-1,17-89 1,-17 89-16,17-89 16,-26 85-1,26-85 1,0 0-16,-34 94 16,34-94-1,-42 80 1,42-80-1,0 0-15,-60 47 16,60-47 0,-77 32-1,77-32 1,-68 5-16,68-5 16,-85-23-1,85 23 1,-85-33-16,85 33 15,-51-57 1,51 57 0,0 0-16,0 0 15,-42-71 1,42 71 0,-10-74-1,10 74-15,34-80 16</inkml:trace>
  <inkml:trace contextRef="#ctx0" brushRef="#br2" timeOffset="248843.5457">10080 14325 0,'-16'11'0,"16"-11"16,0 0-1,0 0-15,0 0 16,0 0 0,0 0-1,0 0 1,0 0-16,-34 41 15,34-41 1,-34 57 0,24-39-16,10-18 15,0 0 1,-16 29 0,16-29-1,-52 89-15,52-89 16,-50 94-1,50-94 1,-60 99 0,60-99-16,-59 93 15,59-93 1,-60 103 0,60-103-16,-52 95 15,52-95 1,0 0-1,-67 104 1,67-104-16,0 0 16,0 0-1,0 0 1,-52 103-16,52-103 16,0 0-1,0 0 1,0 0-16,-50 75 15,50-75 1,0 0 0,0 0-16,0 0 15,-10 28 1,10-28 0</inkml:trace>
  <inkml:trace contextRef="#ctx0" brushRef="#br2" timeOffset="249512.7553">10064 15158 0,'0'13'15,"0"-13"1,0 0-1,0 0-15,0 0 16,0 0 0,0 0-1,0 0 1,0 0-16,0 0 16,-26-9-1,26 9 1,-34-33-16,34 33 15,-68-61 1,68 61 0,-103-98-1,9 4-15,94 94 16,-110-94 0,110 94-1,-93-95-15,93 95 16,-94-71-1,94 71 1,-85-65-16,85 65 16,0 0-1,-43-56 1,43 56 0,0 0-16,0 0 15,0 0 1,-9-33-1</inkml:trace>
  <inkml:trace contextRef="#ctx0" brushRef="#br2" timeOffset="251137.652">12142 14739 0,'-9'9'16,"9"-9"-16,0 0 15,0 0 1,0 0 0,0 0-16,0 0 15,0 0 1,0 0-1,0 0 1,0 0-16,0 0 16,18 0-1,-18 0 1,0 0-16,0 0 16,42-18-1,-42 18 1,0 0-1,68-23-15,-68 23 16,0 0 0,0 0-1,103-20-15,-103 20 16,0 0 0,0 0-1,0 0 1,94 5-16,-94-5 15,76 52 1,-76-52 0,51 80-16,-51-80 15,26 108 1,-26-108 0,0 0-1,-9 122-15,9-122 16,0 0-1,-51 127 1,51-127-16,0 0 16,-69 103-1,69-103 1,-102 57-16,102-57 16,0 0-1,-101 4 1,101-4-1,0 0-15,-94-41 16,94 41 0,-77-85-1,77 85-15,-42-104 16,42 104 0,-18-113-1,18 113 1,18-108-16,-18 108 15,16-117 1,10 17 0,17 12-16,-9 8 15,0 14 1,-34 66 0,42-75-16,-42 75 15,52-80 1,-52 80-1,51-80 1,-51 80-16,60-85 16,-60 85-1,58-70 1,-58 70-16,0 0 16,0 0-1,0 0 1,44-42-1</inkml:trace>
  <inkml:trace contextRef="#ctx0" brushRef="#br3" timeOffset="257001.9903">13105 15322 0,'-17'9'15,"17"-9"1,0 0 0,-68 29-16,68-29 15,0 0 1,0 0 0,0 0-16,0 0 15,-60-19 1</inkml:trace>
  <inkml:trace contextRef="#ctx0" brushRef="#br3" timeOffset="259131.8998">13462 15473 0,'-8'18'0,"8"-18"16,0 0-1,0 0-15,0 0 16,0 0 0,0 0-1,0 0 1,0 0-16,0 0 16,0 0-1,0 0 1,-34 0-16,34 0 15,0 0 1,-68 4 0,68-4-16,-111-4 15,111 4 1,0 0 0,-128-14-1,128 14-15,-137-23 16,137 23-1,-135-23 1,135 23 0,0 0-16,-136-15 15,136 15 1,0 0-16,-145-19 16,145 19-1,-146-5 1,146 5-1,-144 5-15,144-5 16,-128 9 0,128-9-1,-119 10-15,119-10 16,0 0 0,-119 4-1,119-4 1,0 0-16,-111 14 15,111-14 1,-111 15 0,111-15-1,0 0-15,-119 9 16,119-9 0,0 0-1,-128 19-15,128-19 16,-128 14-1,128-14 1,0 0-16,-136 14 16,136-14-1,-137 0 1,137 0 0,0 0-16,-136 4 15,136-4 1,-127 6-1,127-6 1,0 0-16,-137 5 16,137-5-1,-128 9 1,128-9 0,0 0-16,-127 5 15,127-5 1,0 0-1,-136 0-15,136 0 16,0 0 0,-145 0-1,145 0-15,-146 0 16,146 0 0,-127-5-1,127 5 1,-128-9-16,128 9 15,-119 0 1,119 0 0,-128 4-16,128-4 15,-127 0 1,127 0 0,-112-9-16,112 9 15,-119-10 1,119 10-1,0 0 1,-118-18-16,118 18 16,-120-19-1,120 19 1,-128-5-16,128 5 16,-128 0-1,128 0 1,0 0-1,-119 14-15,119-14 16,-119 0 0,119 0-1,0 0 1,-119 0-16,119 0 16,0 0-1,0 0 1,-120 0-16,120 0 15,0 0 1,-119-9 0,119 9-16,0 0 15,0 0 1,-128 5 0,128-5-1,0 0-15,-127 4 16,127-4-1,0 0 1,0 0-16,-120 0 16,120 0-1,0 0 1,0 0 0,0 0-16,-103 5 15,103-5 1,0 0-1,0 0-15,0 0 16,-68-5 0,68 5-1,0 0-15,0 0 16,0 0 0,-42-4-1,42 4 1,0 0-16</inkml:trace>
  <inkml:trace contextRef="#ctx0" brushRef="#br3" timeOffset="263301.4199">13667 16825 0,'-8'25'16,"8"-25"-1,0 0 1,0 0-16,0 0 16,0 0-1,0 0 1,0 0 0,0 0-16,0 0 15,-18 51 1,18-51-1,-8 24-15,8-24 16,0 0 0,0 0-1,0 0 1,-17-5-16,17 5 16,0 0-1,-68 42 1,68-42-16,-86 24 15,86-24 1,-119-28 0,119 28-16,-119-28 15,119 28 1,-128-33 0,128 33-1,-136-24-15,136 24 16,-128-4-1,128 4 1,-119 4-16,119-4 16,0 0-1,-119 5 1,119-5 0,0 0-16,0 0 15,-128 0 1,128 0-1,0 0 1,0 0-16,0 0 16,-119 5-1,119-5 1,0 0-16,-112 23 16,112-23-1,0 0 1,-118 28-1,118-28-15,0 0 16,0 0 0,-111 24-1,111-24-15,0 0 16,0 0 0,0 0-1,-120 28 1,120-28-16,0 0 15,-111-5 1,111 5 0,0 0-16,-110 0 15,110 0 1,0 0 0,-119-5-1,119 5-15,0 0 16,-128-4-1,128 4 1,-128 0-16,128 0 16,0 0-1,-136-14 1,136 14 0,-128-28-16,128 28 15,0 0 1,-119-43-1,119 43-15,0 0 16,-136-42 0,136 42-1,0 0 1,-128-23-16,128 23 16,-128-15-1,128 15 1,-119 0-16,119 0 15,0 0 1,-111-9 0,111 9-1,0 0-15,-111-29 16,111 29 0,0 0-1,-119-32 1,119 32-16,0 0 15,-119-14 1,119 14-16,0 0 16,-111 0-1,111 0 1,0 0 0,0 0-16,-120 10 15,120-10 1,0 0-1,-110 14-15,110-14 16,0 0 0,0 0-1,-119 8 1,119-8-16,0 0 16,-119 14-1,119-14 1,0 0-16,-128 33 15,128-33 1,0 0 0,-120 29-1,120-29-15,0 0 16,0 0 0,-119 28-1,119-28 1,0 0-16,0 0 15,-111 14 1,111-14 0,0 0-16,0 0 15,0 0 1,-110 0 0,110 0-1,0 0-15,0 0 16,-102 5-1,102-5 1,0 0-16,0 0 16,-103-5-1,103 5 1,0 0-16,0 0 16,0 0-1,-110-4 1,110 4-1,0 0-15,0 0 16,-103-19 0,103 19-1,0 0-15,0 0 16,-110-14 0,110 14-1,0 0 1,0 0-16,-120-11 15,120 11 1,0 0 0,0 0-16,-111 0 15,111 0 1,0 0 0,-110 6-16,110-6 15,0 0 1,-119 0-1,119 0 1,0 0-16,-111 5 16,111-5-1,0 0 1,-111 0 0,111 0-16,0 0 15,0 0 1,-111 9-1,111-9-15,0 0 16,0 0 0,0 0-1,-85 14-15,85-14 16,0 0 0,0 0-1,0 0 1,-60 5-16,60-5 15,0 0 1,0 0 0,0 0-16,-42 5 15,42-5 1,0 0 0,0 0-1,0 0-15,0 4 16,0-4-1,0 0 1,0 0-16,0 0 16</inkml:trace>
  <inkml:trace contextRef="#ctx0" brushRef="#br3" timeOffset="265879.9602">12517 15599 0,'9'0'16,"-9"0"-1,0 0 1,0 0-16,0 0 15,0 0 1,0 0 0,34 34-16,-34-34 15,0 0 1,0 0 0,0 0-1,0 8-15,0-8 16,0 0-1,0 0 1,0 0-16,0 0 16,0 0-1,0 0 1,0 0-16,0 0 16,0 0-1,-18 0 1,18 0-1,0 0-15,0 0 16,0 0 0,-42 38-1,42-38-15,0 0 16,-86 57 0,86-57-1,0 0 1,0 0-16,0 0 15,-101 56 1,101-56 0,0 0-16,-86 89 15,86-89 1,0 0 0,-50 108-1,50-108-15,0 0 16,-18 123-1,18-123 1,8 126-16,-8-126 16,44 118-1,-44-118 1,0 0 0,0 0-16,50 103 15,-50-103 1,0 0-1,77 85 1,-77-85-16,0 0 16,76 38-1,-76-38 1,94-5-16,-94 5 16,0 0-1,0 0 1,94-33-16,-94 33 15,93-75 1,-93 75 0,69-85-16,-69 85 15,0 0 1,51-93 0,-51 93-1,0 0-15,0-118 16,0 118-1,0 0 1,-8-118 0,8 118-16,0 0 15,-34-108 1,34 108 0,0 0-16,-60-108 15,60 108 1,0 0-1,0 0-15,0 0 16,-77-76 0,77 76-1,0 0 1,-94-61-16,94 61 16,0 0-1,0 0 1,0 0-1,-102-23-15,102 23 16,0 0 0,0 0-1,0 0-15,-93-5 16,93 5 0,0 0-1,0 0-15,0 0 16</inkml:trace>
  <inkml:trace contextRef="#ctx0" brushRef="#br3" timeOffset="268222.0746">10805 17165 0,'8'18'16,"-8"-18"-1,0 61-15,0-61 16,0 0-1,0 0 1,0 0 0,0 0-16,0 0 15,0 0 1,0 0 0,0 0-16,-8 14 15,8-14 1,0 0-1,0 0 1,0 0-16,0 0 16,0 0-1,0 0 1,0 0 0,0 0-16,0 0 15,34-4 1,-34 4-1,51 9-15,-51-9 16,68-14 0,-68 14-1,94-56-15,-94 56 16,0 0 0,0 0-1,102-24 1,-102 24-16,0 0 15,0 0 1,0 0 0,69 10-16,-69-10 15,0 0 1,0 0 0,67 57-1,-67-57-15,0 0 16,26 98-1,-26-98 1,0 0-16,-17 103 16,17-103-1,0 0 1,0 0 0,-42 99-16,42-99 15,0 0 1,-86 66-1,86-66-15,0 0 16,0 0 0,-111 33-1,111-33 1,0 0-16,0 0 16,0 0-1,-84 14 1,84-14-1,0 0-15,0 0 16,0 0 0,-52 0-16,52 0 15,0 0 1,0 0 0,0 0-1,-8-19-15,8 19 16,0 0-1,60-14 1,-60 14-16,84-14 16,-84 14-1,103-4 1,-103 4 0,0 0-16,0 0 15,102 14 1,-102-14-1,0 0-15,0 0 16,0 0 0,85 18-1,-85-18-15,51 42 16,-51-42 0,0 0-1,0 0 1,17 71-16,-17-71 15,-17 85 1,17-85 0,0 0-1,-43 103-15,43-103 16,0 0 0,0 0-16,-59 109 15,59-109 1,-76 84-1,76-84 1,0 0-16,-95 61 16,95-61-1,0 0 1,-119 14-16,119-14 16,-111-38-1,111 38 1,0 0-1,-119-60-15,119 60 16,0 0 0,0 0-1,0 0-15,-85-90 16,85 90 0</inkml:trace>
  <inkml:trace contextRef="#ctx0" brushRef="#br3" timeOffset="294734.7881">11145 15454 0,'-17'23'15,"17"-23"-15,0 0 16,0 0 0,0 0-1,0 0 1,0 0-16,0 0 15,0 0 1,0 0 0,0 0-16,0 0 15,0 24 1,0-24 0,0 0-16,0 0 15,0 0 1,0 14-1,0-14 1,0 0-16,-8 75 16,8-75-1,0 94 1,0-94-16,0 0 16,0 0-1,17 118 1,-17-118-16,0 0 15,8 127 1,-8-127 0,0 0-1,0 0-15,0 130 16,0-130 0,0 0-1,0 0 1,-17 138-16,17-138 15,0 0 1,0 0 0,-17 131-16,17-131 15,0 0 1,9 117 0,-9-117-1,0 0-15,0 0 16,0 0-1,-9 118 1,9-118-16,0 0 16,0 0-1,0 0 1,0 85-16,0-85 16,0 0-1,0 0 1,0 0-16,0 60 15,0-60 1,0 0 0,0 0-1,0 0-15,-17 39 16,17-39 0,0 0-1,0 0 1,0 0-16,9 8 15,-9-8 1,0 0 0,0 0-16,0 29 15,0-29 1,0 0 0,0 0-16,0 0 15,8 38 1,-8-38-1,0 0 1,0 0-16,0 0 16,0 14-1,0-14 1,0 0 0,-17-24-16,17 24 15</inkml:trace>
  <inkml:trace contextRef="#ctx0" brushRef="#br3" timeOffset="296972.7953">9416 15699 0,'-8'3'16,"8"-3"-16,0 0 15,-9 34 1,9-34-1,0 0 1,0 0-16,0 0 16,0 0-1,0 0 1,0 0-16,0 0 16,-9 9-1,9-9 1,0 0-16,9-19 15,-9 19 1,0 0 0,17-14-1,-17 14-15,0 0 16,0 0 0,0 0-1,52-24 1,-52 24-16,0 0 15,76-47 1,-76 47 0,0 0-16,102 0 15,-102 0 1,85 43 0,-85-43-16,68 71 15,-68-71 1,43 108-1,-43-108 1,17 113-16,-17-113 16,-8 131-1,8-131 1,0 0-16,-18 137 16,18-137-1,-50 122 1,50-122-16,-68 113 15,68-113 1,0 0 0,-86 75-1,86-75-15,0 0 16,0 0 0,0 0-1,-111 37 1,111-37-16,0 0 15,-68-9 1,68 9 0,0 0-16,0 0 15,-42-66 1,42 66 0,0 0-1,0 0-15,0 0 16,0-94-1,0 94 1,0 0-16,0 0 16,0 0-1,42-99 1,-42 99-16,0 0 16,68-43-1,-68 43 1,0 0-1,0 0-15,0 0 16,77 15 0,-77-15-1,0 0-15,0 0 16,76 66 0,-76-66-1,0 0 1,60 94-16,-60-94 15,0 0 1,0 0 0,60 85-16,-60-85 15,0 0 1,0 0 0,77 51-1,-77-51-15,0 0 16,0 0-1,84 10 1,-84-10-16,0 0 16,0 0-1,0 0 1,103-53 0,-103 53-16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36.43264" units="1/cm"/>
          <inkml:channelProperty channel="Y" name="resolution" value="36.36364" units="1/cm"/>
          <inkml:channelProperty channel="T" name="resolution" value="1" units="1/dev"/>
        </inkml:channelProperties>
      </inkml:inkSource>
      <inkml:timestamp xml:id="ts0" timeString="2025-02-13T07:52:16.67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14358 12577 0,'-18'0'297,"1"35"-281,17 0-16,-18-17 15,-17 35 1,35 17-1,-53 18 1,0 18 0,35-35-16,-35 35 15,36-53 1,-1-1-16,-35 37 16,0-1-1,18 0 1,0 0-1,-18 18 1,0-18 0,0 36 15,18-36-15,-36 18-1,18 0 1,18-53-16,-36 52 15,54-69-15,-18-1 16,-54 106 0,36-53-1,18-35 1,-18 18 0,18-18-1,0-18 1,-36 18-1,36 0 1,0 0 0,17 0 15,-17-36-31,-36 89 16,53-71-16,1-17 15,-36 70 1,18-53-1,-18 36 1,0 0 0,-18-19-1,18 37 1,0-36 0,0-1-1,-17 37 1,-18-1-1,35-35-15,-18 17 16,1-17 0,34 0-1,-69 53 1,16-35 0,1 17-1,35-18 1,-17 1-1,-18 17 1,17-17 0,18-1-1,-17 18 1,17-35 0,17-17-1,19-1-15,-19 0 16,-17 18-1,53-35-15,-52 35 16,16-1 0,-17-16 15,0 17-15,1 0-1,-19-1 1,-17 19-1,53-18 1,-36-18 0,36-17-16,-53 35 15,52 0 1,19-53-16,-72 70 16,1-17-1,35 0 1,0-35-1,0 35 1,-17-18 0,17 0 15,18-17-15,-1 17-1,19-17 1,-54-1-1,54 1-15,-1-18 16,-17 0 0,35 18-1,-36-1 1,1 1 0,17-18-1,1 18 1,-18-18 31,35 17-47,-18-17 31,18 18-15</inkml:trace>
  <inkml:trace contextRef="#ctx0" brushRef="#br0" timeOffset="2303.348">14182 18186 0,'0'-36'219,"-71"1"-204,36 18-15,-36-36 16,18 35-16,-35-35 16,-53-35-1,0 0 1,35 17-1,-35-17 1,53 0 0,-36 35-1,1-18 1,35 1 0,-18 17-1,0-18 1,0 1-1,53 34-15,0-17 16,18 36 0,-18-18-16,0-1 15,-35-34 1,-35-1 0,-1-17-1,54 35 1,-54-35-1,1 35 1,17-35 0,-53 0-1,88 17-15,19 53 16,-37-35-16,1 0 16,35 36-16,18-18 15,-53-18-15,-18-18 16,53 53-1,0-17-15,-17 0 16,-36-36 0,35 18 15,1 1-15,-36-19-1,53 18 1,0 18-1,-53-36 1,18 18 0,53 18-16,-1 0 15,-34 17-15,34-35 16,1 18-16,-53-18 16,0-35-1,17 53 1,-17-36-1,53 18 1,-36 18 0,-17-36 15,35 18-15,36 53-16,-19-17 15,1-19-15,0 19 0,-18-19 16,35 19-1,-17-36-15,-18 18 16,-18-36-16,36 53 16,-71-87-1,36 69 1,-19-34 0,19 17-1,-1 0 1,18 18-1,18-1 1,-35 1 0,34 0 15,19 35-15,17-35-16,-36 35 15,1-18-15,18 18 16,17-18-1,-36-17 1,19 35 0,-19-35-1,19 17 17,-1 18-17,0-18 1,1 18-1,17-17 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862" y="0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C95A7D-9F2C-478D-B4F7-DB3EC75A8F0E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383" y="4715831"/>
            <a:ext cx="5436909" cy="446664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272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862" y="9428272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423496-C846-4F42-B111-A164EAD17E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523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F1A6D-388A-4615-82C1-707D9C65798A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0457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4DF1A6D-388A-4615-82C1-707D9C65798A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0DC2F31-51CA-4748-8977-8FB5BE70CEEA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BB001B-4EF9-0D91-7019-50764B6B37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443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23.png"/><Relationship Id="rId2" Type="http://schemas.openxmlformats.org/officeDocument/2006/relationships/image" Target="NUL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image" Target="../media/image1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7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14.png"/><Relationship Id="rId7" Type="http://schemas.openxmlformats.org/officeDocument/2006/relationships/image" Target="NUL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../media/image21.png"/><Relationship Id="rId10" Type="http://schemas.openxmlformats.org/officeDocument/2006/relationships/image" Target="NULL"/><Relationship Id="rId4" Type="http://schemas.openxmlformats.org/officeDocument/2006/relationships/image" Target="../media/image20.png"/><Relationship Id="rId9" Type="http://schemas.openxmlformats.org/officeDocument/2006/relationships/image" Target="NUL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0.em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Relationship Id="rId6" Type="http://schemas.openxmlformats.org/officeDocument/2006/relationships/customXml" Target="../ink/ink2.xml"/><Relationship Id="rId5" Type="http://schemas.openxmlformats.org/officeDocument/2006/relationships/image" Target="../media/image33.emf"/><Relationship Id="rId4" Type="http://schemas.openxmlformats.org/officeDocument/2006/relationships/customXml" Target="../ink/ink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30.png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252728"/>
          </a:xfrm>
        </p:spPr>
        <p:txBody>
          <a:bodyPr>
            <a:noAutofit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Letter-join Plus 40" panose="02000505000000020003" pitchFamily="50" charset="0"/>
                <a:ea typeface="Tahoma" panose="020B0604030504040204" pitchFamily="34" charset="0"/>
                <a:cs typeface="Tahoma" panose="020B0604030504040204" pitchFamily="34" charset="0"/>
              </a:rPr>
              <a:t>Calculation strategies for the 4 operations. </a:t>
            </a:r>
            <a:br>
              <a:rPr lang="en-GB" sz="5400" b="1" dirty="0" smtClean="0">
                <a:solidFill>
                  <a:schemeClr val="tx1"/>
                </a:solidFill>
                <a:latin typeface="Letter-join Plus 40" panose="02000505000000020003" pitchFamily="50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5400" b="1" dirty="0" smtClean="0">
                <a:solidFill>
                  <a:schemeClr val="tx1"/>
                </a:solidFill>
                <a:latin typeface="Letter-join Plus 40" panose="02000505000000020003" pitchFamily="50" charset="0"/>
                <a:ea typeface="Tahoma" panose="020B0604030504040204" pitchFamily="34" charset="0"/>
                <a:cs typeface="Tahoma" panose="020B0604030504040204" pitchFamily="34" charset="0"/>
              </a:rPr>
              <a:t>Year 3 </a:t>
            </a:r>
            <a:endParaRPr lang="en-GB" sz="5400" b="1" dirty="0">
              <a:solidFill>
                <a:schemeClr val="tx1"/>
              </a:solidFill>
              <a:latin typeface="Letter-join Plus 40" panose="02000505000000020003" pitchFamily="50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384" y="5661248"/>
            <a:ext cx="972376" cy="1044404"/>
          </a:xfrm>
          <a:prstGeom prst="rect">
            <a:avLst/>
          </a:prstGeom>
        </p:spPr>
      </p:pic>
      <p:pic>
        <p:nvPicPr>
          <p:cNvPr id="1026" name="Picture 2" descr="Operation (mathematics)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59314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448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2132856"/>
            <a:ext cx="86409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etter-join Plus 40" panose="02000505000000020003" pitchFamily="50" charset="0"/>
              </a:rPr>
              <a:t>become </a:t>
            </a:r>
            <a:r>
              <a:rPr lang="en-GB" sz="2400" dirty="0">
                <a:latin typeface="Letter-join Plus 40" panose="02000505000000020003" pitchFamily="50" charset="0"/>
              </a:rPr>
              <a:t>fluent in the fundamentals of mathematics, so that pupils develop conceptual understanding and the ability to recall and apply knowledge rapidly and accurately.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Letter-join Plus 40" panose="02000505000000020003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etter-join Plus 40" panose="02000505000000020003" pitchFamily="50" charset="0"/>
              </a:rPr>
              <a:t>reason </a:t>
            </a:r>
            <a:r>
              <a:rPr lang="en-GB" sz="2400" dirty="0">
                <a:latin typeface="Letter-join Plus 40" panose="02000505000000020003" pitchFamily="50" charset="0"/>
              </a:rPr>
              <a:t>mathematically by following a line of enquiry, conjecturing relationships and generalisations, and developing an argument, justification or proof using mathematical language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Letter-join Plus 40" panose="02000505000000020003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Letter-join Plus 40" panose="02000505000000020003" pitchFamily="50" charset="0"/>
              </a:rPr>
              <a:t>can </a:t>
            </a:r>
            <a:r>
              <a:rPr lang="en-GB" sz="2400" dirty="0">
                <a:latin typeface="Letter-join Plus 40" panose="02000505000000020003" pitchFamily="50" charset="0"/>
              </a:rPr>
              <a:t>solve problems by applying their mathematics to a variety of routine and non-routine problems with increasing sophistication, including breaking down problems into a series of simpler steps and persevering in seeking solutions.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251520" y="709893"/>
            <a:ext cx="8642350" cy="1252537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>
                <a:solidFill>
                  <a:srgbClr val="7030A0"/>
                </a:solidFill>
                <a:latin typeface="Letter-join Plus 40" panose="02000505000000020003" pitchFamily="50" charset="0"/>
              </a:rPr>
              <a:t>Through our teaching at </a:t>
            </a:r>
            <a:r>
              <a:rPr lang="en-GB" sz="3200" b="1" dirty="0" smtClean="0">
                <a:solidFill>
                  <a:srgbClr val="7030A0"/>
                </a:solidFill>
                <a:latin typeface="Letter-join Plus 40" panose="02000505000000020003" pitchFamily="50" charset="0"/>
              </a:rPr>
              <a:t/>
            </a:r>
            <a:br>
              <a:rPr lang="en-GB" sz="3200" b="1" dirty="0" smtClean="0">
                <a:solidFill>
                  <a:srgbClr val="7030A0"/>
                </a:solidFill>
                <a:latin typeface="Letter-join Plus 40" panose="02000505000000020003" pitchFamily="50" charset="0"/>
              </a:rPr>
            </a:br>
            <a:r>
              <a:rPr lang="en-GB" sz="3200" b="1" dirty="0" smtClean="0">
                <a:solidFill>
                  <a:srgbClr val="7030A0"/>
                </a:solidFill>
                <a:latin typeface="Letter-join Plus 40" panose="02000505000000020003" pitchFamily="50" charset="0"/>
              </a:rPr>
              <a:t>St</a:t>
            </a:r>
            <a:r>
              <a:rPr lang="en-GB" sz="3200" b="1" dirty="0">
                <a:solidFill>
                  <a:srgbClr val="7030A0"/>
                </a:solidFill>
                <a:latin typeface="Letter-join Plus 40" panose="02000505000000020003" pitchFamily="50" charset="0"/>
              </a:rPr>
              <a:t>. Alban's we aim to ensure that all </a:t>
            </a:r>
            <a:r>
              <a:rPr lang="en-GB" sz="3200" b="1" dirty="0" smtClean="0">
                <a:solidFill>
                  <a:srgbClr val="7030A0"/>
                </a:solidFill>
                <a:latin typeface="Letter-join Plus 40" panose="02000505000000020003" pitchFamily="50" charset="0"/>
              </a:rPr>
              <a:t>pupils:</a:t>
            </a:r>
            <a:endParaRPr lang="en-GB" sz="3200" b="1" dirty="0">
              <a:solidFill>
                <a:srgbClr val="7030A0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6417" y="293656"/>
            <a:ext cx="975445" cy="104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26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276872"/>
            <a:ext cx="8108819" cy="3600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1124744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7030A0"/>
                </a:solidFill>
                <a:latin typeface="Letter-join Plus 40" panose="02000505000000020003" pitchFamily="50" charset="0"/>
              </a:rPr>
              <a:t>CPA Approach:</a:t>
            </a:r>
            <a:endParaRPr lang="en-GB" sz="2800" b="1" dirty="0">
              <a:solidFill>
                <a:srgbClr val="7030A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384" y="5661248"/>
            <a:ext cx="975445" cy="104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615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3447" y="260648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Addition and Subtraction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762884" cy="49685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79512" y="116632"/>
            <a:ext cx="851857" cy="9361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83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3447" y="260648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Addition and Subtraction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1700808"/>
            <a:ext cx="7797867" cy="49685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79512" y="116632"/>
            <a:ext cx="851857" cy="9361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9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3447" y="260648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Addition and Subtraction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79512" y="116632"/>
            <a:ext cx="851857" cy="9361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21" y="1412776"/>
            <a:ext cx="912495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95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A86D8C1-32C8-EADD-0C4F-C1DE48503D8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571227" y="2157605"/>
          <a:ext cx="2326280" cy="3048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56">
                  <a:extLst>
                    <a:ext uri="{9D8B030D-6E8A-4147-A177-3AD203B41FA5}">
                      <a16:colId xmlns:a16="http://schemas.microsoft.com/office/drawing/2014/main" val="3089184480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413864465"/>
                    </a:ext>
                  </a:extLst>
                </a:gridCol>
              </a:tblGrid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2629137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167201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5E4E2F2A-4DBB-A489-A07E-AD4555F77F7D}"/>
              </a:ext>
            </a:extLst>
          </p:cNvPr>
          <p:cNvSpPr/>
          <p:nvPr/>
        </p:nvSpPr>
        <p:spPr>
          <a:xfrm>
            <a:off x="3850390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11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4D6D9AA-83A7-0BCA-E11F-E50ED9F181D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3400" y="2157605"/>
          <a:ext cx="4221087" cy="33544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7029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407029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07029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2810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27770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61952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86541181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A992EC8D-6FC8-12A2-9CD1-117A5C533B23}"/>
              </a:ext>
            </a:extLst>
          </p:cNvPr>
          <p:cNvSpPr/>
          <p:nvPr/>
        </p:nvSpPr>
        <p:spPr>
          <a:xfrm>
            <a:off x="6687260" y="4059396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84AF3D-5ED9-F084-E6F8-6B3876E4770B}"/>
              </a:ext>
            </a:extLst>
          </p:cNvPr>
          <p:cNvSpPr/>
          <p:nvPr/>
        </p:nvSpPr>
        <p:spPr>
          <a:xfrm>
            <a:off x="6227302" y="4059396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F15D50E-4EDC-8DB8-9DE1-E37664885610}"/>
              </a:ext>
            </a:extLst>
          </p:cNvPr>
          <p:cNvSpPr/>
          <p:nvPr/>
        </p:nvSpPr>
        <p:spPr>
          <a:xfrm>
            <a:off x="3846364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DFDC254-EB2B-CB05-0809-A1925476F4BD}"/>
              </a:ext>
            </a:extLst>
          </p:cNvPr>
          <p:cNvSpPr/>
          <p:nvPr/>
        </p:nvSpPr>
        <p:spPr>
          <a:xfrm>
            <a:off x="2386852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1080C5-F405-8FB5-4563-5ECD9D8928A6}"/>
              </a:ext>
            </a:extLst>
          </p:cNvPr>
          <p:cNvSpPr txBox="1"/>
          <p:nvPr/>
        </p:nvSpPr>
        <p:spPr>
          <a:xfrm>
            <a:off x="671574" y="360600"/>
            <a:ext cx="79588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Mo scores 243 points in a game.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Eva scores 108 points in a game.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How many do they score in total?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CD5617-DF06-85D5-8D15-A978FEAA46B7}"/>
              </a:ext>
            </a:extLst>
          </p:cNvPr>
          <p:cNvSpPr/>
          <p:nvPr/>
        </p:nvSpPr>
        <p:spPr>
          <a:xfrm>
            <a:off x="6150168" y="4552079"/>
            <a:ext cx="11447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43F57416-921B-ACD7-0EDC-0CF8C42ADEC3}"/>
              </a:ext>
            </a:extLst>
          </p:cNvPr>
          <p:cNvSpPr/>
          <p:nvPr/>
        </p:nvSpPr>
        <p:spPr>
          <a:xfrm rot="2694387">
            <a:off x="4774502" y="5030309"/>
            <a:ext cx="789064" cy="789064"/>
          </a:xfrm>
          <a:prstGeom prst="plus">
            <a:avLst>
              <a:gd name="adj" fmla="val 3614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D4184C-4F4A-F3F8-FC2C-E152382C55F5}"/>
              </a:ext>
            </a:extLst>
          </p:cNvPr>
          <p:cNvSpPr txBox="1"/>
          <p:nvPr/>
        </p:nvSpPr>
        <p:spPr>
          <a:xfrm>
            <a:off x="5581697" y="3494072"/>
            <a:ext cx="452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1AA3215-4D1A-BA11-7CDE-70D56379562E}"/>
              </a:ext>
            </a:extLst>
          </p:cNvPr>
          <p:cNvSpPr/>
          <p:nvPr/>
        </p:nvSpPr>
        <p:spPr>
          <a:xfrm>
            <a:off x="899403" y="4886949"/>
            <a:ext cx="1056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0DAA47-E1A8-61FE-1999-55428F7A160E}"/>
              </a:ext>
            </a:extLst>
          </p:cNvPr>
          <p:cNvSpPr/>
          <p:nvPr/>
        </p:nvSpPr>
        <p:spPr>
          <a:xfrm>
            <a:off x="5734845" y="4059396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2544B26-1A61-B3B5-280A-9907FAE486FC}"/>
              </a:ext>
            </a:extLst>
          </p:cNvPr>
          <p:cNvSpPr txBox="1"/>
          <p:nvPr/>
        </p:nvSpPr>
        <p:spPr>
          <a:xfrm>
            <a:off x="6632246" y="1365196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351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6AF825A-DFF7-792B-60A6-3C91FBC1D6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191" y="2673929"/>
            <a:ext cx="451347" cy="44023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9D1A0B7-2936-8170-8010-4166447D2F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275" y="2655105"/>
            <a:ext cx="451347" cy="4402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F80C11A-73D1-FFE9-630F-681AB2B28E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54" y="2654255"/>
            <a:ext cx="451347" cy="44023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7895EE9-958A-2DAC-2F29-4D7146FDE9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657" y="2645628"/>
            <a:ext cx="451347" cy="4402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FE7A1DD-67DF-5746-C422-B4EBA6262E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508" y="2652520"/>
            <a:ext cx="451347" cy="44023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B3357EA-FFC1-6894-ED80-F988BB1FD6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831" y="3095336"/>
            <a:ext cx="451347" cy="4402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E30FA8F-D108-5224-AAC7-33C64C41C9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279" y="3085859"/>
            <a:ext cx="451347" cy="44023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6AEC061-70AD-EDD9-1B70-155AC59680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692" y="2694470"/>
            <a:ext cx="451347" cy="44023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43DDE3D-6858-5A13-C46A-BD13FF716C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192" y="3097503"/>
            <a:ext cx="451347" cy="44023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5FEA985-8BE5-8AEE-7124-D04844C5D7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192" y="3535567"/>
            <a:ext cx="451347" cy="44023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939C16C-D95F-C2E7-BE67-C493E3578F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999" y="3535567"/>
            <a:ext cx="451347" cy="44023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4E5DE98-0EEB-22CE-64F0-740E3ED152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806" y="3535567"/>
            <a:ext cx="451347" cy="44023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D832D8B-25A1-93E6-D2E4-663CF0FAC2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757" y="3988870"/>
            <a:ext cx="451347" cy="44023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22B8385-BBA1-3F60-613C-1CFBE89262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564" y="3988870"/>
            <a:ext cx="451347" cy="44023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8640207-E176-BF16-EBFF-215199C221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371" y="3988870"/>
            <a:ext cx="451347" cy="44023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9FC1BB53-6F31-A847-0D6A-4229301EA2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757" y="4404900"/>
            <a:ext cx="451347" cy="44023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9EB59B1-CCFD-8C3C-AEFD-320B633E71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564" y="4404900"/>
            <a:ext cx="451347" cy="44023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2671416-D8FE-EF67-7F82-21E1DE3A2E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340" y="3702236"/>
            <a:ext cx="451347" cy="440231"/>
          </a:xfrm>
          <a:prstGeom prst="rect">
            <a:avLst/>
          </a:prstGeom>
        </p:spPr>
      </p:pic>
      <p:sp>
        <p:nvSpPr>
          <p:cNvPr id="34" name="L-Shape 33">
            <a:extLst>
              <a:ext uri="{FF2B5EF4-FFF2-40B4-BE49-F238E27FC236}">
                <a16:creationId xmlns:a16="http://schemas.microsoft.com/office/drawing/2014/main" id="{BC83C3EF-B7B8-76E1-3F66-CC0E1B5FE023}"/>
              </a:ext>
            </a:extLst>
          </p:cNvPr>
          <p:cNvSpPr/>
          <p:nvPr/>
        </p:nvSpPr>
        <p:spPr>
          <a:xfrm>
            <a:off x="3697356" y="2694470"/>
            <a:ext cx="1281006" cy="2135563"/>
          </a:xfrm>
          <a:prstGeom prst="corner">
            <a:avLst>
              <a:gd name="adj1" fmla="val 102586"/>
              <a:gd name="adj2" fmla="val 33791"/>
            </a:avLst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F32019C-8440-78A7-A022-D8460F0CE7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642" y="5549505"/>
            <a:ext cx="451347" cy="44023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BBD5654-B401-D7F2-E7AD-D203FD5452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3870" y="5353759"/>
            <a:ext cx="747045" cy="74704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1A1282A5-B183-B17F-8168-30750F108C59}"/>
              </a:ext>
            </a:extLst>
          </p:cNvPr>
          <p:cNvSpPr txBox="1"/>
          <p:nvPr/>
        </p:nvSpPr>
        <p:spPr>
          <a:xfrm>
            <a:off x="5496517" y="549644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96652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40741E-7 L -0.10521 0.41898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60" y="20949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-0.10295 0.35602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56" y="17801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6 L -0.10486 0.29213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43" y="14606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14948 0.29213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14606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-0.19705 0.29213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61" y="14606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59259E-6 L -0.10573 0.23055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95" y="11528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-0.15191 0.23055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11528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1974 0.23055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78" y="11528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-0.10573 0.1699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95" y="8495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15191 0.1699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04" y="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6" grpId="0"/>
      <p:bldP spid="7" grpId="0"/>
      <p:bldP spid="8" grpId="0"/>
      <p:bldP spid="10" grpId="0"/>
      <p:bldP spid="11" grpId="0" animBg="1"/>
      <p:bldP spid="11" grpId="1" animBg="1"/>
      <p:bldP spid="12" grpId="0"/>
      <p:bldP spid="13" grpId="0"/>
      <p:bldP spid="14" grpId="0"/>
      <p:bldP spid="15" grpId="0"/>
      <p:bldP spid="34" grpId="0" animBg="1"/>
      <p:bldP spid="34" grpId="1" animBg="1"/>
      <p:bldP spid="37" grpId="0"/>
      <p:bldP spid="3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7781E5F-4629-D135-FFD5-7CFE589B13F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826936" y="2017156"/>
          <a:ext cx="2326280" cy="3048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56">
                  <a:extLst>
                    <a:ext uri="{9D8B030D-6E8A-4147-A177-3AD203B41FA5}">
                      <a16:colId xmlns:a16="http://schemas.microsoft.com/office/drawing/2014/main" val="3089184480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413864465"/>
                    </a:ext>
                  </a:extLst>
                </a:gridCol>
              </a:tblGrid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2629137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16720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7AF582D-7B70-AFF7-22EF-9F9765184D5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787" y="1464737"/>
          <a:ext cx="5062200" cy="39875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7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87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874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0620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68809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9323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063224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89C27A0-7E15-AED1-3FDF-B30EA37A39F4}"/>
                  </a:ext>
                </a:extLst>
              </p:cNvPr>
              <p:cNvSpPr txBox="1"/>
              <p:nvPr/>
            </p:nvSpPr>
            <p:spPr>
              <a:xfrm>
                <a:off x="680563" y="753360"/>
                <a:ext cx="752551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243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172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89C27A0-7E15-AED1-3FDF-B30EA37A39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563" y="753360"/>
                <a:ext cx="7525512" cy="584775"/>
              </a:xfrm>
              <a:prstGeom prst="rect">
                <a:avLst/>
              </a:prstGeom>
              <a:blipFill>
                <a:blip r:embed="rId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ED200EA0-8717-20DE-D131-C77E1DCC84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736452" y="2003065"/>
            <a:ext cx="989871" cy="10359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ACF6797-7757-C306-0C58-05BA71CDDB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154516" y="2395368"/>
            <a:ext cx="218878" cy="2513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7625EC-99A5-49F0-F1A1-13AEDFA8688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686970" y="1998805"/>
            <a:ext cx="383671" cy="10819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73BFBD4-4822-4234-6509-F95624F8A3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1336872" y="2155476"/>
            <a:ext cx="989871" cy="10359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ABCABD-8AF8-9506-3056-4BBC211193E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960721" y="1998805"/>
            <a:ext cx="383671" cy="10819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6366BF5-7761-0567-B8F9-2DC081A9CE3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234472" y="1998805"/>
            <a:ext cx="383671" cy="10819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27E06EE-2345-2BDE-C27C-0BD989235D6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508224" y="1998805"/>
            <a:ext cx="383671" cy="10819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9A72AFC-4288-F30F-501A-72D81E6EA35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486936" y="2395368"/>
            <a:ext cx="218878" cy="25130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721C180-2A8F-66D1-F3F2-2821EE93AB8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820726" y="2395368"/>
            <a:ext cx="218878" cy="2513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ACFF8D2-122B-9253-6808-FD5A878125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1072922" y="3458729"/>
            <a:ext cx="989871" cy="10359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71F614A-AB2E-2036-6984-8D225805AC9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325515" y="3362652"/>
            <a:ext cx="383671" cy="108195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A0C5577-A11E-1937-17BD-36F95F0D6CC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575083" y="3362652"/>
            <a:ext cx="383671" cy="108195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E1032AA-58BD-1AB5-6A31-42E3DBEF403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824651" y="3362652"/>
            <a:ext cx="383671" cy="108195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6F627D4-F0B2-4398-B2C0-AC1A808C02F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074219" y="3362652"/>
            <a:ext cx="383671" cy="108195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D2E1177-82C8-5F4D-8D0F-0B90EDB50AD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323787" y="3362652"/>
            <a:ext cx="383671" cy="108195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37A51AD-7A0E-BFB2-5F2E-69D2193D3F6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573355" y="3362652"/>
            <a:ext cx="383671" cy="108195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FCA76AD-3A90-AFA2-7264-7D1410680CD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822925" y="3362652"/>
            <a:ext cx="383671" cy="1081952"/>
          </a:xfrm>
          <a:prstGeom prst="rect">
            <a:avLst/>
          </a:prstGeom>
        </p:spPr>
      </p:pic>
      <p:sp>
        <p:nvSpPr>
          <p:cNvPr id="22" name="L-Shape 21">
            <a:extLst>
              <a:ext uri="{FF2B5EF4-FFF2-40B4-BE49-F238E27FC236}">
                <a16:creationId xmlns:a16="http://schemas.microsoft.com/office/drawing/2014/main" id="{123CD914-0186-4ADA-E1F6-E8788287B41C}"/>
              </a:ext>
            </a:extLst>
          </p:cNvPr>
          <p:cNvSpPr/>
          <p:nvPr/>
        </p:nvSpPr>
        <p:spPr>
          <a:xfrm>
            <a:off x="2408202" y="2044784"/>
            <a:ext cx="1683141" cy="2342486"/>
          </a:xfrm>
          <a:prstGeom prst="corner">
            <a:avLst>
              <a:gd name="adj1" fmla="val 69943"/>
              <a:gd name="adj2" fmla="val 67192"/>
            </a:avLst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0D81AF27-C6F9-6DAA-3EBE-BC94A254D32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87621" y="3672518"/>
            <a:ext cx="218878" cy="2513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917C35A-6000-7447-5590-0CE912424EE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653831" y="3672518"/>
            <a:ext cx="218878" cy="251304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150AEBBB-1084-8598-0AD9-82E7F39F78F5}"/>
              </a:ext>
            </a:extLst>
          </p:cNvPr>
          <p:cNvSpPr txBox="1"/>
          <p:nvPr/>
        </p:nvSpPr>
        <p:spPr>
          <a:xfrm>
            <a:off x="7130129" y="3909192"/>
            <a:ext cx="701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0B16EB8-86CB-A8CD-ED7F-11C71B1CFE5B}"/>
              </a:ext>
            </a:extLst>
          </p:cNvPr>
          <p:cNvSpPr txBox="1"/>
          <p:nvPr/>
        </p:nvSpPr>
        <p:spPr>
          <a:xfrm>
            <a:off x="4586076" y="4782910"/>
            <a:ext cx="701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6FDCBD0-351E-E7E7-988E-E58FCFCE0CE5}"/>
              </a:ext>
            </a:extLst>
          </p:cNvPr>
          <p:cNvSpPr txBox="1"/>
          <p:nvPr/>
        </p:nvSpPr>
        <p:spPr>
          <a:xfrm>
            <a:off x="2857550" y="4782910"/>
            <a:ext cx="701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11</a:t>
            </a:r>
          </a:p>
        </p:txBody>
      </p:sp>
      <p:sp>
        <p:nvSpPr>
          <p:cNvPr id="28" name="Cross 27">
            <a:extLst>
              <a:ext uri="{FF2B5EF4-FFF2-40B4-BE49-F238E27FC236}">
                <a16:creationId xmlns:a16="http://schemas.microsoft.com/office/drawing/2014/main" id="{0D61A21C-6441-F635-37B9-83DD8D908517}"/>
              </a:ext>
            </a:extLst>
          </p:cNvPr>
          <p:cNvSpPr/>
          <p:nvPr/>
        </p:nvSpPr>
        <p:spPr>
          <a:xfrm rot="2689915">
            <a:off x="3455647" y="4924579"/>
            <a:ext cx="732461" cy="722105"/>
          </a:xfrm>
          <a:prstGeom prst="plus">
            <a:avLst>
              <a:gd name="adj" fmla="val 4084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974C2E06-325A-E075-6C0B-5E3B694A892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1125081" y="5285957"/>
            <a:ext cx="864124" cy="904315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897CEB3-FACE-2126-13E5-97365D5C950B}"/>
              </a:ext>
            </a:extLst>
          </p:cNvPr>
          <p:cNvSpPr txBox="1"/>
          <p:nvPr/>
        </p:nvSpPr>
        <p:spPr>
          <a:xfrm>
            <a:off x="6178374" y="4461737"/>
            <a:ext cx="701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C0D894A-C964-4C25-050C-2BC6BFEEBD7B}"/>
              </a:ext>
            </a:extLst>
          </p:cNvPr>
          <p:cNvSpPr txBox="1"/>
          <p:nvPr/>
        </p:nvSpPr>
        <p:spPr>
          <a:xfrm>
            <a:off x="2883700" y="4783309"/>
            <a:ext cx="701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7454E7A-E39C-0280-9972-3ECD09EEEC02}"/>
              </a:ext>
            </a:extLst>
          </p:cNvPr>
          <p:cNvSpPr txBox="1"/>
          <p:nvPr/>
        </p:nvSpPr>
        <p:spPr>
          <a:xfrm>
            <a:off x="1217085" y="4771377"/>
            <a:ext cx="701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23C940-D56F-F083-3117-A1DDA0D8FB40}"/>
              </a:ext>
            </a:extLst>
          </p:cNvPr>
          <p:cNvSpPr txBox="1"/>
          <p:nvPr/>
        </p:nvSpPr>
        <p:spPr>
          <a:xfrm>
            <a:off x="6657426" y="3909192"/>
            <a:ext cx="701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2A9CBA1-28E7-1FA3-4F5E-D3C38FAC698A}"/>
              </a:ext>
            </a:extLst>
          </p:cNvPr>
          <p:cNvSpPr txBox="1"/>
          <p:nvPr/>
        </p:nvSpPr>
        <p:spPr>
          <a:xfrm>
            <a:off x="6170054" y="3909192"/>
            <a:ext cx="701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E98310C-5FC6-1048-7DD7-8A2706621D27}"/>
              </a:ext>
            </a:extLst>
          </p:cNvPr>
          <p:cNvSpPr txBox="1"/>
          <p:nvPr/>
        </p:nvSpPr>
        <p:spPr>
          <a:xfrm>
            <a:off x="5349019" y="753360"/>
            <a:ext cx="15291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AE8B7AF-DFD1-22E6-D2C7-EE39E4CE4D5C}"/>
                  </a:ext>
                </a:extLst>
              </p:cNvPr>
              <p:cNvSpPr txBox="1"/>
              <p:nvPr/>
            </p:nvSpPr>
            <p:spPr>
              <a:xfrm>
                <a:off x="5755605" y="3394234"/>
                <a:ext cx="693890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Calibri" panose="020F0502020204030204" pitchFamily="34" charset="0"/>
                        </a:rPr>
                        <m:t>+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AE8B7AF-DFD1-22E6-D2C7-EE39E4CE4D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5605" y="3394234"/>
                <a:ext cx="693890" cy="89255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59875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5" grpId="0"/>
      <p:bldP spid="26" grpId="0"/>
      <p:bldP spid="27" grpId="0"/>
      <p:bldP spid="27" grpId="1"/>
      <p:bldP spid="28" grpId="0" animBg="1"/>
      <p:bldP spid="28" grpId="1" animBg="1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3447" y="260648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Addition and Subtraction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79512" y="116632"/>
            <a:ext cx="851857" cy="9361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520" y="1412776"/>
            <a:ext cx="9134475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50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3447" y="260648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Addition and Subtraction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031369" y="0"/>
            <a:ext cx="851857" cy="9361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7150" y="1268760"/>
            <a:ext cx="9201150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90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B5A9B9E-47E6-B421-D84B-05E4826A25F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41572" y="1591136"/>
          <a:ext cx="2326280" cy="3048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56">
                  <a:extLst>
                    <a:ext uri="{9D8B030D-6E8A-4147-A177-3AD203B41FA5}">
                      <a16:colId xmlns:a16="http://schemas.microsoft.com/office/drawing/2014/main" val="3089184480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413864465"/>
                    </a:ext>
                  </a:extLst>
                </a:gridCol>
              </a:tblGrid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2629137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16720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1">
                <a:extLst>
                  <a:ext uri="{FF2B5EF4-FFF2-40B4-BE49-F238E27FC236}">
                    <a16:creationId xmlns:a16="http://schemas.microsoft.com/office/drawing/2014/main" id="{9803D1D2-27A9-E297-4AE2-AA30E5970160}"/>
                  </a:ext>
                </a:extLst>
              </p:cNvPr>
              <p:cNvSpPr txBox="1"/>
              <p:nvPr/>
            </p:nvSpPr>
            <p:spPr>
              <a:xfrm>
                <a:off x="667512" y="551229"/>
                <a:ext cx="610093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451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325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1">
                <a:extLst>
                  <a:ext uri="{FF2B5EF4-FFF2-40B4-BE49-F238E27FC236}">
                    <a16:creationId xmlns:a16="http://schemas.microsoft.com/office/drawing/2014/main" id="{9803D1D2-27A9-E297-4AE2-AA30E59701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51229"/>
                <a:ext cx="6100933" cy="646331"/>
              </a:xfrm>
              <a:prstGeom prst="rect">
                <a:avLst/>
              </a:prstGeom>
              <a:blipFill>
                <a:blip r:embed="rId2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1">
                <a:extLst>
                  <a:ext uri="{FF2B5EF4-FFF2-40B4-BE49-F238E27FC236}">
                    <a16:creationId xmlns:a16="http://schemas.microsoft.com/office/drawing/2014/main" id="{44D68412-4530-9FB0-6028-2CC1E37FB9A7}"/>
                  </a:ext>
                </a:extLst>
              </p:cNvPr>
              <p:cNvSpPr txBox="1"/>
              <p:nvPr/>
            </p:nvSpPr>
            <p:spPr>
              <a:xfrm>
                <a:off x="5352824" y="2951114"/>
                <a:ext cx="4996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−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1">
                <a:extLst>
                  <a:ext uri="{FF2B5EF4-FFF2-40B4-BE49-F238E27FC236}">
                    <a16:creationId xmlns:a16="http://schemas.microsoft.com/office/drawing/2014/main" id="{44D68412-4530-9FB0-6028-2CC1E37FB9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2824" y="2951114"/>
                <a:ext cx="499621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57FB094-0792-A0A1-F860-BF6B343AC8C5}"/>
              </a:ext>
            </a:extLst>
          </p:cNvPr>
          <p:cNvCxnSpPr/>
          <p:nvPr/>
        </p:nvCxnSpPr>
        <p:spPr>
          <a:xfrm flipV="1">
            <a:off x="6313794" y="2536806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F226A7CD-2CEB-5AD8-2CE3-0668BDB1F39E}"/>
              </a:ext>
            </a:extLst>
          </p:cNvPr>
          <p:cNvSpPr txBox="1"/>
          <p:nvPr/>
        </p:nvSpPr>
        <p:spPr>
          <a:xfrm>
            <a:off x="6181046" y="233506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E30192-1F76-2EFC-98FC-2ADD78F18AD8}"/>
              </a:ext>
            </a:extLst>
          </p:cNvPr>
          <p:cNvSpPr txBox="1"/>
          <p:nvPr/>
        </p:nvSpPr>
        <p:spPr>
          <a:xfrm>
            <a:off x="6664492" y="2385278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4C0141F-59BE-5734-493B-FC4AD481335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8349" y="1357279"/>
          <a:ext cx="4015896" cy="36707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38632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38632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38632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3335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77218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50234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18168069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4EB0623A-322B-0992-DFAB-AE9218C18F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139" y="1744006"/>
            <a:ext cx="490810" cy="4787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C2301A-FCE6-98C1-111E-5D60CAA208E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744" y="1790303"/>
            <a:ext cx="490810" cy="4787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99CB222-1599-5EED-33A7-FABCC4A671F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178" y="1781768"/>
            <a:ext cx="490810" cy="4787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464A7C7-426C-3AEB-BE6D-3BF18898D5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204" y="1773841"/>
            <a:ext cx="490810" cy="4787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C99B59A-AF0F-3FF1-DF46-FEEE1B7CBDC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402" y="2281730"/>
            <a:ext cx="490810" cy="4787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AAEF4E3-B46D-20E7-7B71-7168D51EDC8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876" y="2281730"/>
            <a:ext cx="490810" cy="47872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736CE55-47F1-603F-16AE-16F0BE2EE68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069" y="1790303"/>
            <a:ext cx="490810" cy="4787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D3650C1-927C-F6AD-E4F2-FE13BAFB70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416" y="2298193"/>
            <a:ext cx="490810" cy="47872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7EAD4B2-3FEC-FAE4-B81C-3A6DD87CE1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442" y="2287386"/>
            <a:ext cx="490810" cy="47872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E378FA5-7E64-8C7A-CB57-8FE5AEFE2B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914" y="2795276"/>
            <a:ext cx="490810" cy="47872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7416E0B-2757-9315-8708-0F28E6A208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88" y="2211154"/>
            <a:ext cx="490810" cy="47872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A73FA02-E9AB-2189-6F80-385E0500FD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88" y="2657983"/>
            <a:ext cx="490810" cy="47872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74D67FC-85B9-FE54-0737-7CCF5BD5FA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88" y="3104812"/>
            <a:ext cx="490810" cy="4787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B0780B2-552E-0FE6-D108-A6CDE0DE75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88" y="3551641"/>
            <a:ext cx="490810" cy="4787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615846C-2E02-2EB4-94D3-A1F9BFC61D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88" y="4004258"/>
            <a:ext cx="490810" cy="47872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C0C4D3-288B-6EA9-636A-ED4BFBBD8D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90" y="2220368"/>
            <a:ext cx="490810" cy="47872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32BF80C-4138-FFEF-5F64-ECC66540E3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90" y="2667197"/>
            <a:ext cx="490810" cy="47872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2E422E0-249E-66B7-4582-86F1D0EA41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90" y="3114026"/>
            <a:ext cx="490810" cy="47872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B1058A8-6617-9A1F-900E-20E3069B4D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90" y="3560855"/>
            <a:ext cx="490810" cy="47872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FF74590-8746-3B4D-B9BF-6644D8A78A3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90" y="4013472"/>
            <a:ext cx="490810" cy="478721"/>
          </a:xfrm>
          <a:prstGeom prst="rect">
            <a:avLst/>
          </a:prstGeom>
        </p:spPr>
      </p:pic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06BF4D68-43B9-7A01-655F-D9844B35CDC9}"/>
              </a:ext>
            </a:extLst>
          </p:cNvPr>
          <p:cNvCxnSpPr>
            <a:cxnSpLocks/>
            <a:stCxn id="18" idx="3"/>
          </p:cNvCxnSpPr>
          <p:nvPr/>
        </p:nvCxnSpPr>
        <p:spPr>
          <a:xfrm>
            <a:off x="3118724" y="3034637"/>
            <a:ext cx="530454" cy="557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9D1CA84-1C0B-6C39-D10A-6CF6F4863224}"/>
              </a:ext>
            </a:extLst>
          </p:cNvPr>
          <p:cNvCxnSpPr/>
          <p:nvPr/>
        </p:nvCxnSpPr>
        <p:spPr>
          <a:xfrm flipV="1">
            <a:off x="4199031" y="4098420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3820739-8913-68C8-37CC-F943DD6BDB60}"/>
              </a:ext>
            </a:extLst>
          </p:cNvPr>
          <p:cNvCxnSpPr/>
          <p:nvPr/>
        </p:nvCxnSpPr>
        <p:spPr>
          <a:xfrm flipV="1">
            <a:off x="3723921" y="4094567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419AB4E-C6A5-7304-522A-AD4850CE60F1}"/>
              </a:ext>
            </a:extLst>
          </p:cNvPr>
          <p:cNvCxnSpPr/>
          <p:nvPr/>
        </p:nvCxnSpPr>
        <p:spPr>
          <a:xfrm flipV="1">
            <a:off x="4200493" y="3635612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3CCB50F-D4B1-A62F-DC52-D2D877D423D3}"/>
              </a:ext>
            </a:extLst>
          </p:cNvPr>
          <p:cNvCxnSpPr/>
          <p:nvPr/>
        </p:nvCxnSpPr>
        <p:spPr>
          <a:xfrm flipV="1">
            <a:off x="3736648" y="3610842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A92F091-14C7-0059-3139-383DA6156B17}"/>
              </a:ext>
            </a:extLst>
          </p:cNvPr>
          <p:cNvCxnSpPr/>
          <p:nvPr/>
        </p:nvCxnSpPr>
        <p:spPr>
          <a:xfrm flipV="1">
            <a:off x="4216507" y="3176816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">
            <a:extLst>
              <a:ext uri="{FF2B5EF4-FFF2-40B4-BE49-F238E27FC236}">
                <a16:creationId xmlns:a16="http://schemas.microsoft.com/office/drawing/2014/main" id="{67010239-A60F-04A6-0796-5866DE5D0054}"/>
              </a:ext>
            </a:extLst>
          </p:cNvPr>
          <p:cNvSpPr txBox="1"/>
          <p:nvPr/>
        </p:nvSpPr>
        <p:spPr>
          <a:xfrm>
            <a:off x="6777813" y="3493352"/>
            <a:ext cx="37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7A574DDD-4FAB-A724-E0ED-C281D709306C}"/>
              </a:ext>
            </a:extLst>
          </p:cNvPr>
          <p:cNvCxnSpPr/>
          <p:nvPr/>
        </p:nvCxnSpPr>
        <p:spPr>
          <a:xfrm flipV="1">
            <a:off x="2422188" y="2397554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49F43369-0453-4951-8F52-C6C25B5C92D8}"/>
              </a:ext>
            </a:extLst>
          </p:cNvPr>
          <p:cNvCxnSpPr/>
          <p:nvPr/>
        </p:nvCxnSpPr>
        <p:spPr>
          <a:xfrm flipV="1">
            <a:off x="2940191" y="2382344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1">
            <a:extLst>
              <a:ext uri="{FF2B5EF4-FFF2-40B4-BE49-F238E27FC236}">
                <a16:creationId xmlns:a16="http://schemas.microsoft.com/office/drawing/2014/main" id="{2B40374A-4B51-7E1D-2326-DF4A4C547259}"/>
              </a:ext>
            </a:extLst>
          </p:cNvPr>
          <p:cNvSpPr txBox="1"/>
          <p:nvPr/>
        </p:nvSpPr>
        <p:spPr>
          <a:xfrm>
            <a:off x="6311253" y="3493352"/>
            <a:ext cx="37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F28EF05C-31A5-CAB8-3F3E-0FDB5144FF1C}"/>
              </a:ext>
            </a:extLst>
          </p:cNvPr>
          <p:cNvCxnSpPr/>
          <p:nvPr/>
        </p:nvCxnSpPr>
        <p:spPr>
          <a:xfrm flipV="1">
            <a:off x="1552230" y="2352151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C56F23E0-C07D-4176-2010-FDA167B7B0CD}"/>
              </a:ext>
            </a:extLst>
          </p:cNvPr>
          <p:cNvCxnSpPr/>
          <p:nvPr/>
        </p:nvCxnSpPr>
        <p:spPr>
          <a:xfrm flipV="1">
            <a:off x="1028544" y="2318741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FDFE6859-693C-FE5F-2359-71B983168A47}"/>
              </a:ext>
            </a:extLst>
          </p:cNvPr>
          <p:cNvCxnSpPr/>
          <p:nvPr/>
        </p:nvCxnSpPr>
        <p:spPr>
          <a:xfrm flipV="1">
            <a:off x="1533363" y="1846533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1">
            <a:extLst>
              <a:ext uri="{FF2B5EF4-FFF2-40B4-BE49-F238E27FC236}">
                <a16:creationId xmlns:a16="http://schemas.microsoft.com/office/drawing/2014/main" id="{873A3208-A9C2-ECD9-3C37-457A3F6220F3}"/>
              </a:ext>
            </a:extLst>
          </p:cNvPr>
          <p:cNvSpPr txBox="1"/>
          <p:nvPr/>
        </p:nvSpPr>
        <p:spPr>
          <a:xfrm>
            <a:off x="5848568" y="3493352"/>
            <a:ext cx="37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43" name="TextBox 1">
            <a:extLst>
              <a:ext uri="{FF2B5EF4-FFF2-40B4-BE49-F238E27FC236}">
                <a16:creationId xmlns:a16="http://schemas.microsoft.com/office/drawing/2014/main" id="{525496BD-EC63-B498-1686-47DE33E20B72}"/>
              </a:ext>
            </a:extLst>
          </p:cNvPr>
          <p:cNvSpPr txBox="1"/>
          <p:nvPr/>
        </p:nvSpPr>
        <p:spPr>
          <a:xfrm>
            <a:off x="4926253" y="581938"/>
            <a:ext cx="1021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126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9FFA6F8E-43AC-73AC-DEB5-611B157601D9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855541" y="5082765"/>
            <a:ext cx="1021016" cy="970314"/>
          </a:xfrm>
          <a:prstGeom prst="rect">
            <a:avLst/>
          </a:prstGeom>
        </p:spPr>
      </p:pic>
      <p:sp>
        <p:nvSpPr>
          <p:cNvPr id="45" name="Rounded Rectangular Callout 45">
            <a:extLst>
              <a:ext uri="{FF2B5EF4-FFF2-40B4-BE49-F238E27FC236}">
                <a16:creationId xmlns:a16="http://schemas.microsoft.com/office/drawing/2014/main" id="{1C4A6264-DEA6-4C10-AC73-432B36E3C3EE}"/>
              </a:ext>
            </a:extLst>
          </p:cNvPr>
          <p:cNvSpPr/>
          <p:nvPr/>
        </p:nvSpPr>
        <p:spPr>
          <a:xfrm>
            <a:off x="2248268" y="5370968"/>
            <a:ext cx="5637428" cy="646331"/>
          </a:xfrm>
          <a:prstGeom prst="wedgeRoundRectCallout">
            <a:avLst>
              <a:gd name="adj1" fmla="val -56279"/>
              <a:gd name="adj2" fmla="val 33809"/>
              <a:gd name="adj3" fmla="val 16667"/>
            </a:avLst>
          </a:prstGeom>
          <a:noFill/>
          <a:ln w="28575">
            <a:solidFill>
              <a:srgbClr val="F3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1">
            <a:extLst>
              <a:ext uri="{FF2B5EF4-FFF2-40B4-BE49-F238E27FC236}">
                <a16:creationId xmlns:a16="http://schemas.microsoft.com/office/drawing/2014/main" id="{49F98833-E269-F00E-20D7-6B719F6C086D}"/>
              </a:ext>
            </a:extLst>
          </p:cNvPr>
          <p:cNvSpPr txBox="1"/>
          <p:nvPr/>
        </p:nvSpPr>
        <p:spPr>
          <a:xfrm>
            <a:off x="2014383" y="5401745"/>
            <a:ext cx="61009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 will exchange 1 ten for 10 ones. 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37A0C5F-8E83-EE64-B2F8-1830D7FC489E}"/>
              </a:ext>
            </a:extLst>
          </p:cNvPr>
          <p:cNvSpPr/>
          <p:nvPr/>
        </p:nvSpPr>
        <p:spPr>
          <a:xfrm>
            <a:off x="3649178" y="2229516"/>
            <a:ext cx="1083689" cy="22626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1">
            <a:extLst>
              <a:ext uri="{FF2B5EF4-FFF2-40B4-BE49-F238E27FC236}">
                <a16:creationId xmlns:a16="http://schemas.microsoft.com/office/drawing/2014/main" id="{19029E8D-BF8A-E0B8-2A0D-BDE98D59C93B}"/>
              </a:ext>
            </a:extLst>
          </p:cNvPr>
          <p:cNvSpPr txBox="1"/>
          <p:nvPr/>
        </p:nvSpPr>
        <p:spPr>
          <a:xfrm>
            <a:off x="3960403" y="4479596"/>
            <a:ext cx="37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49" name="TextBox 1">
            <a:extLst>
              <a:ext uri="{FF2B5EF4-FFF2-40B4-BE49-F238E27FC236}">
                <a16:creationId xmlns:a16="http://schemas.microsoft.com/office/drawing/2014/main" id="{9E07B991-45A7-74EA-E5AE-C1E9FD3A5159}"/>
              </a:ext>
            </a:extLst>
          </p:cNvPr>
          <p:cNvSpPr txBox="1"/>
          <p:nvPr/>
        </p:nvSpPr>
        <p:spPr>
          <a:xfrm>
            <a:off x="2626610" y="4479596"/>
            <a:ext cx="37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50" name="TextBox 1">
            <a:extLst>
              <a:ext uri="{FF2B5EF4-FFF2-40B4-BE49-F238E27FC236}">
                <a16:creationId xmlns:a16="http://schemas.microsoft.com/office/drawing/2014/main" id="{A6750C94-E927-E373-06B6-702D85A1E3CD}"/>
              </a:ext>
            </a:extLst>
          </p:cNvPr>
          <p:cNvSpPr txBox="1"/>
          <p:nvPr/>
        </p:nvSpPr>
        <p:spPr>
          <a:xfrm>
            <a:off x="1292817" y="4479596"/>
            <a:ext cx="372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527470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35" grpId="0"/>
      <p:bldP spid="38" grpId="0"/>
      <p:bldP spid="42" grpId="0"/>
      <p:bldP spid="43" grpId="0"/>
      <p:bldP spid="45" grpId="0" animBg="1"/>
      <p:bldP spid="45" grpId="1" animBg="1"/>
      <p:bldP spid="46" grpId="0"/>
      <p:bldP spid="46" grpId="1"/>
      <p:bldP spid="47" grpId="0" animBg="1"/>
      <p:bldP spid="48" grpId="0"/>
      <p:bldP spid="49" grpId="0"/>
      <p:bldP spid="5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030AA88-0F28-749C-21B0-8C780B24F59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22347" y="1071018"/>
          <a:ext cx="4696329" cy="40383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544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56544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6544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2432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2212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39269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35514670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10C6740-0511-1108-0355-8C87465EAD7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826803" y="1641056"/>
          <a:ext cx="2326280" cy="3048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56">
                  <a:extLst>
                    <a:ext uri="{9D8B030D-6E8A-4147-A177-3AD203B41FA5}">
                      <a16:colId xmlns:a16="http://schemas.microsoft.com/office/drawing/2014/main" val="3089184480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413864465"/>
                    </a:ext>
                  </a:extLst>
                </a:gridCol>
              </a:tblGrid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2629137"/>
                  </a:ext>
                </a:extLst>
              </a:tr>
              <a:tr h="39493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47259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543117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7D3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167201"/>
                  </a:ext>
                </a:extLst>
              </a:tr>
            </a:tbl>
          </a:graphicData>
        </a:graphic>
      </p:graphicFrame>
      <p:sp>
        <p:nvSpPr>
          <p:cNvPr id="4" name="TextBox 1">
            <a:extLst>
              <a:ext uri="{FF2B5EF4-FFF2-40B4-BE49-F238E27FC236}">
                <a16:creationId xmlns:a16="http://schemas.microsoft.com/office/drawing/2014/main" id="{A0062A90-2735-F2BC-C772-1C72D8AF0CD3}"/>
              </a:ext>
            </a:extLst>
          </p:cNvPr>
          <p:cNvSpPr txBox="1"/>
          <p:nvPr/>
        </p:nvSpPr>
        <p:spPr>
          <a:xfrm>
            <a:off x="7290520" y="3519851"/>
            <a:ext cx="35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22A59046-1508-A1CB-9310-97E85621CB81}"/>
              </a:ext>
            </a:extLst>
          </p:cNvPr>
          <p:cNvSpPr txBox="1"/>
          <p:nvPr/>
        </p:nvSpPr>
        <p:spPr>
          <a:xfrm>
            <a:off x="6813920" y="3519851"/>
            <a:ext cx="35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32C833FF-60C6-0DEF-6253-03066BBD4B9B}"/>
              </a:ext>
            </a:extLst>
          </p:cNvPr>
          <p:cNvSpPr txBox="1"/>
          <p:nvPr/>
        </p:nvSpPr>
        <p:spPr>
          <a:xfrm>
            <a:off x="6332915" y="3519851"/>
            <a:ext cx="35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4F35E4F-08C2-3D35-20FE-15F1D82D8632}"/>
                  </a:ext>
                </a:extLst>
              </p:cNvPr>
              <p:cNvSpPr txBox="1"/>
              <p:nvPr/>
            </p:nvSpPr>
            <p:spPr>
              <a:xfrm>
                <a:off x="5719863" y="2993915"/>
                <a:ext cx="6975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4F35E4F-08C2-3D35-20FE-15F1D82D86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9863" y="2993915"/>
                <a:ext cx="697583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1">
                <a:extLst>
                  <a:ext uri="{FF2B5EF4-FFF2-40B4-BE49-F238E27FC236}">
                    <a16:creationId xmlns:a16="http://schemas.microsoft.com/office/drawing/2014/main" id="{F11427B8-DD27-C9D5-1F7B-0213E028F881}"/>
                  </a:ext>
                </a:extLst>
              </p:cNvPr>
              <p:cNvSpPr txBox="1"/>
              <p:nvPr/>
            </p:nvSpPr>
            <p:spPr>
              <a:xfrm>
                <a:off x="733501" y="403690"/>
                <a:ext cx="610093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537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252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 </m:t>
                    </m:r>
                  </m:oMath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TextBox 1">
                <a:extLst>
                  <a:ext uri="{FF2B5EF4-FFF2-40B4-BE49-F238E27FC236}">
                    <a16:creationId xmlns:a16="http://schemas.microsoft.com/office/drawing/2014/main" id="{F11427B8-DD27-C9D5-1F7B-0213E028F8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501" y="403690"/>
                <a:ext cx="6100933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67A0530E-3BB6-6BB3-CC85-7751F0B667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300" y="1479862"/>
            <a:ext cx="539134" cy="5258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2AFBE52-BCF0-2CF2-7380-0BB5951E0A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493" y="1479862"/>
            <a:ext cx="539134" cy="5258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ADC45D7-79C2-2CBB-F212-F336A4BC6BF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588" y="1479862"/>
            <a:ext cx="539134" cy="5258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F60B780-509B-30C1-98A2-98A0075A7C1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443" y="1479862"/>
            <a:ext cx="539134" cy="52585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B26A852-F2D9-6D9D-E56B-A216FB2E4BA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697" y="1986134"/>
            <a:ext cx="539134" cy="52585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343A9E8-272A-4C74-CBE1-C08E9A48B41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301" y="1986134"/>
            <a:ext cx="539134" cy="52585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FAC0687-FBCC-DE3B-C2ED-F3BA6C51DC4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25" y="2448695"/>
            <a:ext cx="539134" cy="52585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BFA523D-8D03-5323-C92A-3EE2DB4F37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140" y="1479862"/>
            <a:ext cx="539134" cy="52585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9266DCF-AB5E-9B95-E855-D192FB4709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573" y="1922840"/>
            <a:ext cx="539134" cy="5258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990E342-8ABE-0099-1E40-7F2ED2BCCA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519" y="1479862"/>
            <a:ext cx="539134" cy="52585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BF79ECF-2580-FAAF-0C7E-35C6CA17CE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414" y="1986134"/>
            <a:ext cx="539134" cy="52585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4CDAE83-07D9-D94B-20E8-4E79C5B697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633" y="1986134"/>
            <a:ext cx="539134" cy="52585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53C9307-AE89-2750-3892-04EC6168BD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300" y="2468278"/>
            <a:ext cx="539134" cy="52585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4292DC5-0171-BA5E-52C8-08592FA340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519" y="2468278"/>
            <a:ext cx="539134" cy="52585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736AFF2-F670-5894-5393-EFC52E187A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066" y="2954967"/>
            <a:ext cx="539134" cy="525855"/>
          </a:xfrm>
          <a:prstGeom prst="rect">
            <a:avLst/>
          </a:prstGeom>
        </p:spPr>
      </p:pic>
      <p:sp>
        <p:nvSpPr>
          <p:cNvPr id="24" name="TextBox 1">
            <a:extLst>
              <a:ext uri="{FF2B5EF4-FFF2-40B4-BE49-F238E27FC236}">
                <a16:creationId xmlns:a16="http://schemas.microsoft.com/office/drawing/2014/main" id="{B4BBE740-1C6D-B381-B2C0-7CA2615BFFA3}"/>
              </a:ext>
            </a:extLst>
          </p:cNvPr>
          <p:cNvSpPr txBox="1"/>
          <p:nvPr/>
        </p:nvSpPr>
        <p:spPr>
          <a:xfrm>
            <a:off x="608672" y="5128650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 hundreds subtract 2 hundreds is equal to ___ hundreds. </a:t>
            </a:r>
          </a:p>
        </p:txBody>
      </p:sp>
      <p:sp>
        <p:nvSpPr>
          <p:cNvPr id="25" name="TextBox 1">
            <a:extLst>
              <a:ext uri="{FF2B5EF4-FFF2-40B4-BE49-F238E27FC236}">
                <a16:creationId xmlns:a16="http://schemas.microsoft.com/office/drawing/2014/main" id="{82BC0425-6834-050D-E3F8-B8A77F89FEC9}"/>
              </a:ext>
            </a:extLst>
          </p:cNvPr>
          <p:cNvSpPr txBox="1"/>
          <p:nvPr/>
        </p:nvSpPr>
        <p:spPr>
          <a:xfrm>
            <a:off x="549832" y="5278115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 tens subtract 5 tens. </a:t>
            </a:r>
          </a:p>
        </p:txBody>
      </p:sp>
      <p:sp>
        <p:nvSpPr>
          <p:cNvPr id="26" name="TextBox 1">
            <a:extLst>
              <a:ext uri="{FF2B5EF4-FFF2-40B4-BE49-F238E27FC236}">
                <a16:creationId xmlns:a16="http://schemas.microsoft.com/office/drawing/2014/main" id="{A2BE4B4E-25A1-5533-5FAD-5709318B177A}"/>
              </a:ext>
            </a:extLst>
          </p:cNvPr>
          <p:cNvSpPr txBox="1"/>
          <p:nvPr/>
        </p:nvSpPr>
        <p:spPr>
          <a:xfrm>
            <a:off x="667512" y="5254034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7 ones subtract 2 ones is equal to ___ ones. </a:t>
            </a:r>
          </a:p>
        </p:txBody>
      </p:sp>
      <p:sp>
        <p:nvSpPr>
          <p:cNvPr id="27" name="TextBox 1">
            <a:extLst>
              <a:ext uri="{FF2B5EF4-FFF2-40B4-BE49-F238E27FC236}">
                <a16:creationId xmlns:a16="http://schemas.microsoft.com/office/drawing/2014/main" id="{E1C951E4-EAC5-2A42-0689-F19A4ADB30E9}"/>
              </a:ext>
            </a:extLst>
          </p:cNvPr>
          <p:cNvSpPr txBox="1"/>
          <p:nvPr/>
        </p:nvSpPr>
        <p:spPr>
          <a:xfrm>
            <a:off x="668699" y="5310477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13 tens subtract 5 tens is equal to ___ tens. </a:t>
            </a:r>
          </a:p>
        </p:txBody>
      </p:sp>
      <p:sp>
        <p:nvSpPr>
          <p:cNvPr id="28" name="TextBox 1">
            <a:extLst>
              <a:ext uri="{FF2B5EF4-FFF2-40B4-BE49-F238E27FC236}">
                <a16:creationId xmlns:a16="http://schemas.microsoft.com/office/drawing/2014/main" id="{2B8850D8-A451-7034-7C46-8186301365D1}"/>
              </a:ext>
            </a:extLst>
          </p:cNvPr>
          <p:cNvSpPr txBox="1"/>
          <p:nvPr/>
        </p:nvSpPr>
        <p:spPr>
          <a:xfrm>
            <a:off x="6568199" y="5243533"/>
            <a:ext cx="351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29" name="TextBox 1">
            <a:extLst>
              <a:ext uri="{FF2B5EF4-FFF2-40B4-BE49-F238E27FC236}">
                <a16:creationId xmlns:a16="http://schemas.microsoft.com/office/drawing/2014/main" id="{D32CA456-1583-7126-DF28-30EAC1138914}"/>
              </a:ext>
            </a:extLst>
          </p:cNvPr>
          <p:cNvSpPr txBox="1"/>
          <p:nvPr/>
        </p:nvSpPr>
        <p:spPr>
          <a:xfrm>
            <a:off x="6614018" y="5305228"/>
            <a:ext cx="351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30" name="TextBox 1">
            <a:extLst>
              <a:ext uri="{FF2B5EF4-FFF2-40B4-BE49-F238E27FC236}">
                <a16:creationId xmlns:a16="http://schemas.microsoft.com/office/drawing/2014/main" id="{9DCB15BE-CF74-E4CE-DBBB-DAB82D8E187C}"/>
              </a:ext>
            </a:extLst>
          </p:cNvPr>
          <p:cNvSpPr txBox="1"/>
          <p:nvPr/>
        </p:nvSpPr>
        <p:spPr>
          <a:xfrm>
            <a:off x="3352177" y="5630765"/>
            <a:ext cx="351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CC00BFF-2721-60D4-2E14-D8F9C64DF5F4}"/>
              </a:ext>
            </a:extLst>
          </p:cNvPr>
          <p:cNvCxnSpPr>
            <a:cxnSpLocks/>
          </p:cNvCxnSpPr>
          <p:nvPr/>
        </p:nvCxnSpPr>
        <p:spPr>
          <a:xfrm flipV="1">
            <a:off x="4670612" y="3042362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979CB6B-948B-F53E-80B0-4B9E046FE04C}"/>
              </a:ext>
            </a:extLst>
          </p:cNvPr>
          <p:cNvCxnSpPr>
            <a:cxnSpLocks/>
          </p:cNvCxnSpPr>
          <p:nvPr/>
        </p:nvCxnSpPr>
        <p:spPr>
          <a:xfrm flipV="1">
            <a:off x="4960389" y="2527873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1">
            <a:extLst>
              <a:ext uri="{FF2B5EF4-FFF2-40B4-BE49-F238E27FC236}">
                <a16:creationId xmlns:a16="http://schemas.microsoft.com/office/drawing/2014/main" id="{D1ED8149-A12B-0734-EDEF-3B69CA9FFBF1}"/>
              </a:ext>
            </a:extLst>
          </p:cNvPr>
          <p:cNvSpPr txBox="1"/>
          <p:nvPr/>
        </p:nvSpPr>
        <p:spPr>
          <a:xfrm>
            <a:off x="668699" y="525403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 will exchange 1 hundred to make 10 tens. 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05DAA86C-31D5-BE6E-2BFB-C7DDDE7DC0F0}"/>
              </a:ext>
            </a:extLst>
          </p:cNvPr>
          <p:cNvCxnSpPr/>
          <p:nvPr/>
        </p:nvCxnSpPr>
        <p:spPr>
          <a:xfrm>
            <a:off x="1921596" y="2716611"/>
            <a:ext cx="782881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34">
            <a:extLst>
              <a:ext uri="{FF2B5EF4-FFF2-40B4-BE49-F238E27FC236}">
                <a16:creationId xmlns:a16="http://schemas.microsoft.com/office/drawing/2014/main" id="{58717A1E-7E5B-881A-95FB-AEB0782F7CD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015" y="2347925"/>
            <a:ext cx="539134" cy="52585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D936037-DAFD-D6CA-A891-3C0E644100F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015" y="2822715"/>
            <a:ext cx="539134" cy="52585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5DE205D-2B81-177F-CD92-ED56A274456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015" y="3297505"/>
            <a:ext cx="539134" cy="52585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6448B08D-13C3-CED2-9BC2-F868EAFE30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015" y="3772295"/>
            <a:ext cx="539134" cy="52585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B4F4404-628E-5091-AFFE-28F6C8EB055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015" y="4247086"/>
            <a:ext cx="539134" cy="52585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61675CF-9A7E-D797-87A9-3B698A43F5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118" y="2353316"/>
            <a:ext cx="539134" cy="52585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FFAB7E9-169E-DF66-0DBD-5B4B1779A5D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118" y="2828106"/>
            <a:ext cx="539134" cy="52585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AD38E77-0C6D-589A-C835-07F3982C01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118" y="3302896"/>
            <a:ext cx="539134" cy="52585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8AF1829C-E9F8-584F-8282-6FA217A18F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118" y="3777686"/>
            <a:ext cx="539134" cy="52585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B5CCECC-272C-781D-A662-901101F0CE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118" y="4252477"/>
            <a:ext cx="539134" cy="525855"/>
          </a:xfrm>
          <a:prstGeom prst="rect">
            <a:avLst/>
          </a:prstGeom>
        </p:spPr>
      </p:pic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F2D6FD97-0EB2-D2CA-5654-997302D7625F}"/>
              </a:ext>
            </a:extLst>
          </p:cNvPr>
          <p:cNvCxnSpPr>
            <a:cxnSpLocks/>
          </p:cNvCxnSpPr>
          <p:nvPr/>
        </p:nvCxnSpPr>
        <p:spPr>
          <a:xfrm flipV="1">
            <a:off x="6385531" y="2608359"/>
            <a:ext cx="258445" cy="29670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1">
            <a:extLst>
              <a:ext uri="{FF2B5EF4-FFF2-40B4-BE49-F238E27FC236}">
                <a16:creationId xmlns:a16="http://schemas.microsoft.com/office/drawing/2014/main" id="{C555B699-6E10-1228-C3C2-243F605F0DEA}"/>
              </a:ext>
            </a:extLst>
          </p:cNvPr>
          <p:cNvSpPr txBox="1"/>
          <p:nvPr/>
        </p:nvSpPr>
        <p:spPr>
          <a:xfrm>
            <a:off x="6171981" y="2332124"/>
            <a:ext cx="351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47" name="TextBox 1">
            <a:extLst>
              <a:ext uri="{FF2B5EF4-FFF2-40B4-BE49-F238E27FC236}">
                <a16:creationId xmlns:a16="http://schemas.microsoft.com/office/drawing/2014/main" id="{583B18D3-6BBA-80C6-FD10-C17B2E42A173}"/>
              </a:ext>
            </a:extLst>
          </p:cNvPr>
          <p:cNvSpPr txBox="1"/>
          <p:nvPr/>
        </p:nvSpPr>
        <p:spPr>
          <a:xfrm>
            <a:off x="6658978" y="2430640"/>
            <a:ext cx="351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14185142-7398-C885-BEAB-35062ED756B8}"/>
              </a:ext>
            </a:extLst>
          </p:cNvPr>
          <p:cNvCxnSpPr>
            <a:cxnSpLocks/>
          </p:cNvCxnSpPr>
          <p:nvPr/>
        </p:nvCxnSpPr>
        <p:spPr>
          <a:xfrm flipV="1">
            <a:off x="3430187" y="4319590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C4811556-C74A-75F2-F2D5-B77B655752CC}"/>
              </a:ext>
            </a:extLst>
          </p:cNvPr>
          <p:cNvCxnSpPr>
            <a:cxnSpLocks/>
          </p:cNvCxnSpPr>
          <p:nvPr/>
        </p:nvCxnSpPr>
        <p:spPr>
          <a:xfrm flipV="1">
            <a:off x="2828666" y="4314199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29565ABA-9A2A-8542-5093-4608EE50F19D}"/>
              </a:ext>
            </a:extLst>
          </p:cNvPr>
          <p:cNvCxnSpPr>
            <a:cxnSpLocks/>
          </p:cNvCxnSpPr>
          <p:nvPr/>
        </p:nvCxnSpPr>
        <p:spPr>
          <a:xfrm flipV="1">
            <a:off x="3446155" y="3872052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FB3A77D3-77EA-9487-2F05-2F3552D07A83}"/>
              </a:ext>
            </a:extLst>
          </p:cNvPr>
          <p:cNvCxnSpPr>
            <a:cxnSpLocks/>
          </p:cNvCxnSpPr>
          <p:nvPr/>
        </p:nvCxnSpPr>
        <p:spPr>
          <a:xfrm flipV="1">
            <a:off x="2820442" y="3811601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EFCC9500-D4AC-3ADD-77D4-A81B00B52E14}"/>
              </a:ext>
            </a:extLst>
          </p:cNvPr>
          <p:cNvCxnSpPr>
            <a:cxnSpLocks/>
          </p:cNvCxnSpPr>
          <p:nvPr/>
        </p:nvCxnSpPr>
        <p:spPr>
          <a:xfrm flipV="1">
            <a:off x="3420090" y="3353961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BEEBB29-63E2-C3D0-4EC7-7457F6413513}"/>
              </a:ext>
            </a:extLst>
          </p:cNvPr>
          <p:cNvCxnSpPr>
            <a:cxnSpLocks/>
          </p:cNvCxnSpPr>
          <p:nvPr/>
        </p:nvCxnSpPr>
        <p:spPr>
          <a:xfrm flipV="1">
            <a:off x="1264875" y="2051099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41EA2EE2-8F12-9EE9-A49E-94BF8CBD3081}"/>
              </a:ext>
            </a:extLst>
          </p:cNvPr>
          <p:cNvCxnSpPr>
            <a:cxnSpLocks/>
          </p:cNvCxnSpPr>
          <p:nvPr/>
        </p:nvCxnSpPr>
        <p:spPr>
          <a:xfrm flipV="1">
            <a:off x="1776695" y="2051099"/>
            <a:ext cx="368996" cy="391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1">
            <a:extLst>
              <a:ext uri="{FF2B5EF4-FFF2-40B4-BE49-F238E27FC236}">
                <a16:creationId xmlns:a16="http://schemas.microsoft.com/office/drawing/2014/main" id="{19C068E7-C19F-2455-49B4-2EBE9AA145C9}"/>
              </a:ext>
            </a:extLst>
          </p:cNvPr>
          <p:cNvSpPr txBox="1"/>
          <p:nvPr/>
        </p:nvSpPr>
        <p:spPr>
          <a:xfrm>
            <a:off x="4643055" y="404139"/>
            <a:ext cx="15241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285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995D0DF-59A3-6AEA-CDA1-F1C6189B8FEB}"/>
              </a:ext>
            </a:extLst>
          </p:cNvPr>
          <p:cNvSpPr/>
          <p:nvPr/>
        </p:nvSpPr>
        <p:spPr>
          <a:xfrm>
            <a:off x="2709035" y="2386141"/>
            <a:ext cx="1229221" cy="23592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TextBox 1">
            <a:extLst>
              <a:ext uri="{FF2B5EF4-FFF2-40B4-BE49-F238E27FC236}">
                <a16:creationId xmlns:a16="http://schemas.microsoft.com/office/drawing/2014/main" id="{44F688AB-14E7-4482-3CA3-D8C84945474F}"/>
              </a:ext>
            </a:extLst>
          </p:cNvPr>
          <p:cNvSpPr txBox="1"/>
          <p:nvPr/>
        </p:nvSpPr>
        <p:spPr>
          <a:xfrm>
            <a:off x="4687952" y="4659805"/>
            <a:ext cx="35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58" name="TextBox 1">
            <a:extLst>
              <a:ext uri="{FF2B5EF4-FFF2-40B4-BE49-F238E27FC236}">
                <a16:creationId xmlns:a16="http://schemas.microsoft.com/office/drawing/2014/main" id="{05876B84-8070-027E-CE2B-4C4F535D1689}"/>
              </a:ext>
            </a:extLst>
          </p:cNvPr>
          <p:cNvSpPr txBox="1"/>
          <p:nvPr/>
        </p:nvSpPr>
        <p:spPr>
          <a:xfrm>
            <a:off x="3139518" y="4659805"/>
            <a:ext cx="35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59" name="TextBox 1">
            <a:extLst>
              <a:ext uri="{FF2B5EF4-FFF2-40B4-BE49-F238E27FC236}">
                <a16:creationId xmlns:a16="http://schemas.microsoft.com/office/drawing/2014/main" id="{05646ED0-D281-F184-A3D2-01A3688DE8AD}"/>
              </a:ext>
            </a:extLst>
          </p:cNvPr>
          <p:cNvSpPr txBox="1"/>
          <p:nvPr/>
        </p:nvSpPr>
        <p:spPr>
          <a:xfrm>
            <a:off x="1591084" y="4659805"/>
            <a:ext cx="351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04278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24" grpId="0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3" grpId="0"/>
      <p:bldP spid="33" grpId="1"/>
      <p:bldP spid="46" grpId="0"/>
      <p:bldP spid="47" grpId="0"/>
      <p:bldP spid="55" grpId="0"/>
      <p:bldP spid="56" grpId="0" animBg="1"/>
      <p:bldP spid="57" grpId="0"/>
      <p:bldP spid="58" grpId="0"/>
      <p:bldP spid="5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1840" y="260648"/>
            <a:ext cx="60282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Multiplication and Division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79512" y="921078"/>
            <a:ext cx="864096" cy="85173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10618"/>
            <a:ext cx="9086850" cy="58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51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2516E7-EB30-8A53-BE42-9D3FD607C9A6}"/>
                  </a:ext>
                </a:extLst>
              </p:cNvPr>
              <p:cNvSpPr txBox="1"/>
              <p:nvPr/>
            </p:nvSpPr>
            <p:spPr>
              <a:xfrm>
                <a:off x="5586593" y="2473071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2516E7-EB30-8A53-BE42-9D3FD607C9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6593" y="2473071"/>
                <a:ext cx="2391705" cy="523220"/>
              </a:xfrm>
              <a:prstGeom prst="rect">
                <a:avLst/>
              </a:prstGeom>
              <a:blipFill>
                <a:blip r:embed="rId2"/>
                <a:stretch>
                  <a:fillRect l="-508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4C0CC98A-CA48-4FEA-3ECC-4226AFD0E2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850185" y="1494370"/>
            <a:ext cx="230277" cy="2643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84DD705-2DDA-AA09-1908-550BE80C4F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639424" y="1030962"/>
            <a:ext cx="444154" cy="12525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9C39B29-AACF-CA8C-5C19-47322D7E960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915186" y="1040426"/>
            <a:ext cx="444154" cy="12525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14D2766-905A-FC23-5AA1-16D60B0A9BF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190948" y="1049890"/>
            <a:ext cx="444154" cy="1252515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ACAB9F6-8254-C4C6-08A8-5096819C7B1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11693" y="634716"/>
          <a:ext cx="3809772" cy="36665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4886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1904886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35904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1049455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1049455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1049455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4630806D-1DB9-B3CC-C890-E5CA6128BA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850185" y="2563922"/>
            <a:ext cx="230277" cy="2643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70BBE8-917F-01D8-FB78-BFBC1D4DDB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652466" y="2089496"/>
            <a:ext cx="444154" cy="12525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19C53EB-63E0-9B41-F2C4-9AD2EEA386B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928228" y="2098960"/>
            <a:ext cx="444154" cy="12525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4D7B358-AF20-F45A-FBED-5D932F23349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203990" y="2108424"/>
            <a:ext cx="444154" cy="12525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0545900-37A2-4937-BEFC-3369E64F01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850185" y="3644634"/>
            <a:ext cx="230277" cy="2643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F4F5E6-AAF4-FE0A-15EB-8E8B553357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652466" y="3157513"/>
            <a:ext cx="444154" cy="125251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17D9DAB-2276-28C1-B88F-A7DD433EBA1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928228" y="3166977"/>
            <a:ext cx="444154" cy="125251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A33DFE6-1C0B-8291-9AC1-AC0ED36B44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203990" y="3176441"/>
            <a:ext cx="444154" cy="125251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7582EE4-1110-24E6-3FCF-2D97A322E206}"/>
              </a:ext>
            </a:extLst>
          </p:cNvPr>
          <p:cNvSpPr txBox="1"/>
          <p:nvPr/>
        </p:nvSpPr>
        <p:spPr>
          <a:xfrm>
            <a:off x="922953" y="4544322"/>
            <a:ext cx="71785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___ tens multiplied by ___ is equal to ___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___ one multiplied by ___ is equal to ___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___ multiplied by ___ is equal to ___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28EB48B-4694-CF10-3B41-9EF65D527BDE}"/>
              </a:ext>
            </a:extLst>
          </p:cNvPr>
          <p:cNvSpPr/>
          <p:nvPr/>
        </p:nvSpPr>
        <p:spPr>
          <a:xfrm>
            <a:off x="1603240" y="452753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92421DD-59E6-2B53-9889-06128ABA1E88}"/>
              </a:ext>
            </a:extLst>
          </p:cNvPr>
          <p:cNvSpPr/>
          <p:nvPr/>
        </p:nvSpPr>
        <p:spPr>
          <a:xfrm>
            <a:off x="4921465" y="452753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986F119-C7E1-2977-EEE9-CA336EF8C0B0}"/>
              </a:ext>
            </a:extLst>
          </p:cNvPr>
          <p:cNvSpPr/>
          <p:nvPr/>
        </p:nvSpPr>
        <p:spPr>
          <a:xfrm>
            <a:off x="7008782" y="451314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0FB714F-8320-4ABA-FABC-6469AD70CD74}"/>
              </a:ext>
            </a:extLst>
          </p:cNvPr>
          <p:cNvSpPr/>
          <p:nvPr/>
        </p:nvSpPr>
        <p:spPr>
          <a:xfrm>
            <a:off x="1634656" y="497906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E6D8FC5-B8EC-403D-1D00-38039BCBCEF3}"/>
              </a:ext>
            </a:extLst>
          </p:cNvPr>
          <p:cNvSpPr/>
          <p:nvPr/>
        </p:nvSpPr>
        <p:spPr>
          <a:xfrm>
            <a:off x="4861122" y="495597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F5C0B58-654D-3FD6-0399-EC6B29366C7B}"/>
              </a:ext>
            </a:extLst>
          </p:cNvPr>
          <p:cNvSpPr/>
          <p:nvPr/>
        </p:nvSpPr>
        <p:spPr>
          <a:xfrm>
            <a:off x="7100153" y="494158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7988BFC-81FD-22B4-E107-7FCAD7B8576C}"/>
              </a:ext>
            </a:extLst>
          </p:cNvPr>
          <p:cNvSpPr/>
          <p:nvPr/>
        </p:nvSpPr>
        <p:spPr>
          <a:xfrm>
            <a:off x="1818360" y="536460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7B11446-6567-76B6-30A0-70DC804B477B}"/>
              </a:ext>
            </a:extLst>
          </p:cNvPr>
          <p:cNvSpPr/>
          <p:nvPr/>
        </p:nvSpPr>
        <p:spPr>
          <a:xfrm>
            <a:off x="4554057" y="536761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8872BB5-D175-0D6C-5EAD-515C8950A844}"/>
              </a:ext>
            </a:extLst>
          </p:cNvPr>
          <p:cNvSpPr/>
          <p:nvPr/>
        </p:nvSpPr>
        <p:spPr>
          <a:xfrm>
            <a:off x="6636862" y="539673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0B7407F6-CC04-5459-F00B-FFBE785AF0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CC0F0282-6E37-97A7-E8A2-B58C9F3B35C3}"/>
              </a:ext>
            </a:extLst>
          </p:cNvPr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D7F8A9-3023-B869-9991-3FD955E28EB9}"/>
              </a:ext>
            </a:extLst>
          </p:cNvPr>
          <p:cNvSpPr/>
          <p:nvPr/>
        </p:nvSpPr>
        <p:spPr>
          <a:xfrm>
            <a:off x="7008782" y="247760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4904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7" grpId="0"/>
      <p:bldP spid="27" grpId="1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1BDC3F-4F59-5AAC-70D4-BAD6899C14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5638186-BC73-DDD9-355C-B384773E07BC}"/>
              </a:ext>
            </a:extLst>
          </p:cNvPr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61CA5EB-5844-610A-B4C0-0172A2E2541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60917" y="1296363"/>
          <a:ext cx="3927897" cy="34168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4014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2003883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67108336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B046B339-67E8-A510-9100-B9FEF54939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031" y="1883171"/>
            <a:ext cx="674868" cy="6582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EC4EFB-4AFB-365C-4DC5-17B968AC10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13" y="1883171"/>
            <a:ext cx="674868" cy="6582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C9EF1F-6BDC-5A26-D6D4-D0E8A1E326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882" y="1883171"/>
            <a:ext cx="674868" cy="6582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99BC02C-1EC6-F2B0-86D2-ECF4D64200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031" y="2599688"/>
            <a:ext cx="674868" cy="6582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6D3C976-B848-45D3-5947-C21AA4F09D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13" y="2599688"/>
            <a:ext cx="674868" cy="6582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3BD6FDD-9FAB-B633-A5AF-00A62F5F0A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882" y="2599688"/>
            <a:ext cx="674868" cy="6582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D5C7CB7-F7D8-6213-613C-EA2F635A7D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031" y="3304811"/>
            <a:ext cx="674868" cy="65824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473E205-3DED-F5D9-05FF-EE6F5366C4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13" y="3304811"/>
            <a:ext cx="674868" cy="65824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CAD9580-194D-9CB2-ECD5-A99F765D48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882" y="3304811"/>
            <a:ext cx="674868" cy="6582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96DC9AE-92A8-10A1-A005-6B90C10D94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031" y="4024396"/>
            <a:ext cx="674868" cy="6582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7A383A3-163A-C31F-CE40-0598748FB6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13" y="4024396"/>
            <a:ext cx="674868" cy="65824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B4A7B1E-46F9-AA40-883B-CD6A039C30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882" y="4024396"/>
            <a:ext cx="674868" cy="658246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1B589F8-52F6-3211-751B-C2C582F76D30}"/>
              </a:ext>
            </a:extLst>
          </p:cNvPr>
          <p:cNvSpPr/>
          <p:nvPr/>
        </p:nvSpPr>
        <p:spPr>
          <a:xfrm>
            <a:off x="667512" y="5422811"/>
            <a:ext cx="7525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What calculation is shown?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154981C-7FA3-94DF-A9AC-2FFDBFB6EB61}"/>
                  </a:ext>
                </a:extLst>
              </p:cNvPr>
              <p:cNvSpPr txBox="1"/>
              <p:nvPr/>
            </p:nvSpPr>
            <p:spPr>
              <a:xfrm>
                <a:off x="3280047" y="5018510"/>
                <a:ext cx="3160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___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___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___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154981C-7FA3-94DF-A9AC-2FFDBFB6EB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0047" y="5018510"/>
                <a:ext cx="3160391" cy="523220"/>
              </a:xfrm>
              <a:prstGeom prst="rect">
                <a:avLst/>
              </a:prstGeom>
              <a:blipFill>
                <a:blip r:embed="rId5"/>
                <a:stretch>
                  <a:fillRect l="-385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angle 18">
            <a:extLst>
              <a:ext uri="{FF2B5EF4-FFF2-40B4-BE49-F238E27FC236}">
                <a16:creationId xmlns:a16="http://schemas.microsoft.com/office/drawing/2014/main" id="{312DDF3D-DA44-7750-AF4A-D2F7CD72F444}"/>
              </a:ext>
            </a:extLst>
          </p:cNvPr>
          <p:cNvSpPr/>
          <p:nvPr/>
        </p:nvSpPr>
        <p:spPr>
          <a:xfrm>
            <a:off x="3342405" y="49725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6D4545A-936C-6315-6542-F26D9A655F6E}"/>
              </a:ext>
            </a:extLst>
          </p:cNvPr>
          <p:cNvSpPr/>
          <p:nvPr/>
        </p:nvSpPr>
        <p:spPr>
          <a:xfrm>
            <a:off x="4388296" y="495905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9884A0E-F7BC-09FF-81C7-49C37AFCD5F3}"/>
              </a:ext>
            </a:extLst>
          </p:cNvPr>
          <p:cNvSpPr/>
          <p:nvPr/>
        </p:nvSpPr>
        <p:spPr>
          <a:xfrm>
            <a:off x="5296695" y="495905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D8F3001-D9DE-4E92-276F-C6DEA57DA1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231" y="1883171"/>
            <a:ext cx="674868" cy="65824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489C74C-5935-EEBB-7A78-C0DD6E4F66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231" y="2599688"/>
            <a:ext cx="674868" cy="65824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2F3B1BB-C6E2-2A2E-F5C5-26088F0657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231" y="3304811"/>
            <a:ext cx="674868" cy="65824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B7257CF-4386-6BC7-2986-0DAECD0153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231" y="4024396"/>
            <a:ext cx="674868" cy="658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183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7" grpId="0"/>
      <p:bldP spid="18" grpId="0"/>
      <p:bldP spid="19" grpId="0"/>
      <p:bldP spid="20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B77798-4377-2586-6CD0-C71E3A7CF5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010" y="2532226"/>
            <a:ext cx="1094001" cy="1095182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30CAE30-F2CC-5018-306F-168A3E186C8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62395" y="2206842"/>
          <a:ext cx="3218203" cy="3520719"/>
        </p:xfrm>
        <a:graphic>
          <a:graphicData uri="http://schemas.openxmlformats.org/drawingml/2006/table">
            <a:tbl>
              <a:tblPr firstRow="1" bandRow="1"/>
              <a:tblGrid>
                <a:gridCol w="174109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7710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7488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091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60916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0446818"/>
                  </a:ext>
                </a:extLst>
              </a:tr>
              <a:tr h="60916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2270785"/>
                  </a:ext>
                </a:extLst>
              </a:tr>
              <a:tr h="60916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7435012"/>
                  </a:ext>
                </a:extLst>
              </a:tr>
              <a:tr h="60916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7817861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1BBFB736-23A1-5158-73EE-52F00C0C91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D5FB6C-CFC6-9085-9E1A-36174603D432}"/>
              </a:ext>
            </a:extLst>
          </p:cNvPr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910A11-DC65-7A5B-2529-1E03119111F2}"/>
              </a:ext>
            </a:extLst>
          </p:cNvPr>
          <p:cNvSpPr/>
          <p:nvPr/>
        </p:nvSpPr>
        <p:spPr>
          <a:xfrm>
            <a:off x="947509" y="1315103"/>
            <a:ext cx="7037464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multiplication is shown by the counters?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BE13B5-F43B-8FFE-CF8F-2E6852B6B1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454" y="2750119"/>
            <a:ext cx="490491" cy="47841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06A5DF7-CEF7-36FD-25C1-860C60A0ABC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091" y="2750119"/>
            <a:ext cx="490491" cy="4784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BF0CDB-061B-2550-70FB-8675DB7078F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035" y="2750119"/>
            <a:ext cx="490491" cy="47841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ADB8244-05AC-9871-ED15-AE7DEC0F83A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091" y="3337889"/>
            <a:ext cx="490491" cy="4784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C8462FE-5B08-EE35-3908-59897A6730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035" y="3337889"/>
            <a:ext cx="490491" cy="4784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3B888A5-D019-4BCC-C15D-62C2AF3187F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091" y="3968699"/>
            <a:ext cx="490491" cy="47841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DF9177A-7858-E931-E735-40CC9DA3CE7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035" y="3968699"/>
            <a:ext cx="490491" cy="47841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74D809A-E0B4-A3F9-B8FE-3FF8499CC8F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091" y="4579413"/>
            <a:ext cx="490491" cy="47841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46C35F5-7577-BC39-C007-8A452204A7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035" y="4579413"/>
            <a:ext cx="490491" cy="47841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D0FF898-94B3-4762-8290-D69BD1B188E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091" y="5190127"/>
            <a:ext cx="490491" cy="47841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D9D75B1-C547-21A9-AC30-97A7487520B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035" y="5190127"/>
            <a:ext cx="490491" cy="47841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601C753-0A74-10B7-6AD3-088419C746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45" y="2750119"/>
            <a:ext cx="490491" cy="47841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8E7BDE6-2484-9C2C-BDD5-F632CCC01B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72" y="2750119"/>
            <a:ext cx="490491" cy="47841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BDBEEBC-80F4-A019-D3B5-66A30C2E67D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72" y="3337889"/>
            <a:ext cx="490491" cy="47841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16C18E5-7365-BDE8-0E2E-01775D0FEA8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72" y="3968699"/>
            <a:ext cx="490491" cy="47841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66CC29F-502B-5E88-1154-2CFD7A55E3E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72" y="4579413"/>
            <a:ext cx="490491" cy="47841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09D8106-CA1E-D259-2FC8-8924E81FE6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72" y="5190127"/>
            <a:ext cx="490491" cy="47841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0970E19-0E6F-CF68-FEC9-92811E8667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454" y="3340474"/>
            <a:ext cx="490491" cy="47841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E85E40E-A49F-1A83-F858-73D6AFD7B4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45" y="3340474"/>
            <a:ext cx="490491" cy="47841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B3E8D76-ED8F-533F-485A-80772A5407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454" y="3949011"/>
            <a:ext cx="490491" cy="47841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953840E-A00A-4C90-EF06-B619374CE2A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45" y="3949011"/>
            <a:ext cx="490491" cy="47841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E734678-C722-7488-2220-B7FE540D0A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454" y="4575375"/>
            <a:ext cx="490491" cy="47841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B944CC8-6EC6-C3DB-D5A7-FECCC5BB5C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45" y="4575375"/>
            <a:ext cx="490491" cy="47841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5416CD9-EA77-267B-EE64-19C4454CC3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454" y="5191659"/>
            <a:ext cx="490491" cy="47841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9AC67DC0-99AA-81C2-CAB2-7D4E97DA860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45" y="5191659"/>
            <a:ext cx="490491" cy="4784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0159C64E-E66F-5E21-4A31-9CE88E44BC0E}"/>
                  </a:ext>
                </a:extLst>
              </p:cNvPr>
              <p:cNvSpPr/>
              <p:nvPr/>
            </p:nvSpPr>
            <p:spPr>
              <a:xfrm>
                <a:off x="5893554" y="2349534"/>
                <a:ext cx="1200582" cy="6707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0159C64E-E66F-5E21-4A31-9CE88E44BC0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3554" y="2349534"/>
                <a:ext cx="1200582" cy="670761"/>
              </a:xfrm>
              <a:prstGeom prst="rect">
                <a:avLst/>
              </a:prstGeom>
              <a:blipFill>
                <a:blip r:embed="rId6"/>
                <a:stretch>
                  <a:fillRect l="-10660" r="-5076" b="-25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>
            <a:extLst>
              <a:ext uri="{FF2B5EF4-FFF2-40B4-BE49-F238E27FC236}">
                <a16:creationId xmlns:a16="http://schemas.microsoft.com/office/drawing/2014/main" id="{2D1C6F64-92DF-5270-7A49-5C56D9FD2E59}"/>
              </a:ext>
            </a:extLst>
          </p:cNvPr>
          <p:cNvSpPr/>
          <p:nvPr/>
        </p:nvSpPr>
        <p:spPr>
          <a:xfrm>
            <a:off x="5581864" y="2969289"/>
            <a:ext cx="1200582" cy="670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72167C7-4140-80E9-FE65-5B4821B1490C}"/>
              </a:ext>
            </a:extLst>
          </p:cNvPr>
          <p:cNvSpPr/>
          <p:nvPr/>
        </p:nvSpPr>
        <p:spPr>
          <a:xfrm>
            <a:off x="6305025" y="2969289"/>
            <a:ext cx="1200582" cy="670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9A10745-0819-B544-31BE-02A571E4F43F}"/>
              </a:ext>
            </a:extLst>
          </p:cNvPr>
          <p:cNvCxnSpPr/>
          <p:nvPr/>
        </p:nvCxnSpPr>
        <p:spPr>
          <a:xfrm>
            <a:off x="5838485" y="3627408"/>
            <a:ext cx="0" cy="5608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E7188697-7621-6603-1A64-7ED1B8549D2F}"/>
              </a:ext>
            </a:extLst>
          </p:cNvPr>
          <p:cNvCxnSpPr/>
          <p:nvPr/>
        </p:nvCxnSpPr>
        <p:spPr>
          <a:xfrm>
            <a:off x="6484189" y="3627408"/>
            <a:ext cx="0" cy="5608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FB7F467E-708A-7D3F-0A18-B888663301EF}"/>
                  </a:ext>
                </a:extLst>
              </p:cNvPr>
              <p:cNvSpPr/>
              <p:nvPr/>
            </p:nvSpPr>
            <p:spPr>
              <a:xfrm>
                <a:off x="5761517" y="3585527"/>
                <a:ext cx="1200582" cy="4641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5</a:t>
                </a:r>
              </a:p>
            </p:txBody>
          </p:sp>
        </mc:Choice>
        <mc:Fallback xmlns="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FB7F467E-708A-7D3F-0A18-B888663301E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1517" y="3585527"/>
                <a:ext cx="1200582" cy="464166"/>
              </a:xfrm>
              <a:prstGeom prst="rect">
                <a:avLst/>
              </a:prstGeom>
              <a:blipFill>
                <a:blip r:embed="rId7"/>
                <a:stretch>
                  <a:fillRect b="-210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421C9740-4247-1DD8-4C66-7ED34FA70A76}"/>
                  </a:ext>
                </a:extLst>
              </p:cNvPr>
              <p:cNvSpPr/>
              <p:nvPr/>
            </p:nvSpPr>
            <p:spPr>
              <a:xfrm>
                <a:off x="6407384" y="3585527"/>
                <a:ext cx="1200582" cy="4641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1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5</a:t>
                </a:r>
              </a:p>
            </p:txBody>
          </p:sp>
        </mc:Choice>
        <mc:Fallback xmlns="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421C9740-4247-1DD8-4C66-7ED34FA70A7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7384" y="3585527"/>
                <a:ext cx="1200582" cy="464166"/>
              </a:xfrm>
              <a:prstGeom prst="rect">
                <a:avLst/>
              </a:prstGeom>
              <a:blipFill>
                <a:blip r:embed="rId8"/>
                <a:stretch>
                  <a:fillRect b="-210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E7BE5CB6-7C5D-7A01-FBA6-7936EF0D103A}"/>
                  </a:ext>
                </a:extLst>
              </p:cNvPr>
              <p:cNvSpPr/>
              <p:nvPr/>
            </p:nvSpPr>
            <p:spPr>
              <a:xfrm>
                <a:off x="5382740" y="3995170"/>
                <a:ext cx="1200582" cy="6707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150</a:t>
                </a:r>
                <a:r>
                  <a:rPr kumimoji="0" lang="en-GB" sz="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E7BE5CB6-7C5D-7A01-FBA6-7936EF0D103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2740" y="3995170"/>
                <a:ext cx="1200582" cy="670761"/>
              </a:xfrm>
              <a:prstGeom prst="rect">
                <a:avLst/>
              </a:prstGeom>
              <a:blipFill>
                <a:blip r:embed="rId9"/>
                <a:stretch>
                  <a:fillRect l="-10660" b="-25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ectangle 39">
            <a:extLst>
              <a:ext uri="{FF2B5EF4-FFF2-40B4-BE49-F238E27FC236}">
                <a16:creationId xmlns:a16="http://schemas.microsoft.com/office/drawing/2014/main" id="{951EAC57-5B4E-22B8-4E04-32A44F6F4A85}"/>
              </a:ext>
            </a:extLst>
          </p:cNvPr>
          <p:cNvSpPr/>
          <p:nvPr/>
        </p:nvSpPr>
        <p:spPr>
          <a:xfrm>
            <a:off x="6281692" y="3995170"/>
            <a:ext cx="1200582" cy="670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D6C6E40-7D81-73A9-D87B-209FD6255ECB}"/>
                  </a:ext>
                </a:extLst>
              </p:cNvPr>
              <p:cNvSpPr/>
              <p:nvPr/>
            </p:nvSpPr>
            <p:spPr>
              <a:xfrm>
                <a:off x="6719547" y="3995169"/>
                <a:ext cx="1200582" cy="6707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160</a:t>
                </a:r>
              </a:p>
            </p:txBody>
          </p:sp>
        </mc:Choice>
        <mc:Fallback xmlns="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8D6C6E40-7D81-73A9-D87B-209FD6255EC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9547" y="3995169"/>
                <a:ext cx="1200582" cy="670761"/>
              </a:xfrm>
              <a:prstGeom prst="rect">
                <a:avLst/>
              </a:prstGeom>
              <a:blipFill>
                <a:blip r:embed="rId10"/>
                <a:stretch>
                  <a:fillRect b="-25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00A81DD4-9273-8EC3-B67A-E3C87413411B}"/>
                  </a:ext>
                </a:extLst>
              </p:cNvPr>
              <p:cNvSpPr/>
              <p:nvPr/>
            </p:nvSpPr>
            <p:spPr>
              <a:xfrm>
                <a:off x="5690214" y="4780072"/>
                <a:ext cx="2181120" cy="6707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160</a:t>
                </a:r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00A81DD4-9273-8EC3-B67A-E3C87413411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0214" y="4780072"/>
                <a:ext cx="2181120" cy="670761"/>
              </a:xfrm>
              <a:prstGeom prst="rect">
                <a:avLst/>
              </a:prstGeom>
              <a:blipFill>
                <a:blip r:embed="rId11"/>
                <a:stretch>
                  <a:fillRect l="-5587" r="-1955" b="-254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2836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32" grpId="0"/>
      <p:bldP spid="33" grpId="0"/>
      <p:bldP spid="34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528" y="404664"/>
            <a:ext cx="10438589" cy="63367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B77798-4377-2586-6CD0-C71E3A7CF5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" y="1196752"/>
            <a:ext cx="2765996" cy="276898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Ink 3"/>
              <p14:cNvContentPartPr/>
              <p14:nvPr/>
            </p14:nvContentPartPr>
            <p14:xfrm>
              <a:off x="93240" y="626760"/>
              <a:ext cx="8559720" cy="592524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3880" y="617400"/>
                <a:ext cx="8578440" cy="594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5" name="Ink 4"/>
              <p14:cNvContentPartPr/>
              <p14:nvPr/>
            </p14:nvContentPartPr>
            <p14:xfrm>
              <a:off x="2870280" y="4527720"/>
              <a:ext cx="2298960" cy="2051280"/>
            </p14:xfrm>
          </p:contentPart>
        </mc:Choice>
        <mc:Fallback xmlns="">
          <p:pic>
            <p:nvPicPr>
              <p:cNvPr id="5" name="Ink 4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860920" y="4518360"/>
                <a:ext cx="2317680" cy="207000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TextBox 5"/>
          <p:cNvSpPr txBox="1"/>
          <p:nvPr/>
        </p:nvSpPr>
        <p:spPr>
          <a:xfrm>
            <a:off x="5398336" y="5019107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Letter-join Basic 40" panose="02000505000000020003" pitchFamily="50" charset="0"/>
              </a:rPr>
              <a:t>Column method multiplication is not taught in Year 3. </a:t>
            </a:r>
            <a:endParaRPr lang="en-GB" sz="2400" dirty="0">
              <a:latin typeface="Letter-join Basic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950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1840" y="260648"/>
            <a:ext cx="60282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Multiplication and Division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79512" y="921078"/>
            <a:ext cx="864096" cy="85173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6938" y="1344125"/>
            <a:ext cx="9201150" cy="583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28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076E0F-EE8D-C41A-B2FE-35AA606132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70494F6-7038-AE46-65D7-C088B2E4D79F}"/>
              </a:ext>
            </a:extLst>
          </p:cNvPr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EABAB6-FA4E-9D4D-AAB1-581586037F2C}"/>
              </a:ext>
            </a:extLst>
          </p:cNvPr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15D30D-B0D6-E10C-1983-F88218AE32AA}"/>
              </a:ext>
            </a:extLst>
          </p:cNvPr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2FC96F-AB13-4E48-D394-787C20C6C3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0424" y="2621253"/>
            <a:ext cx="763484" cy="7446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C34FEB1-BD4B-BAF6-31C6-B6F790A409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9795" y="1650790"/>
            <a:ext cx="763484" cy="74467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F7ED4D-8A38-B1EB-2B04-72B4458B10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1537" y="2971659"/>
            <a:ext cx="763484" cy="7446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6EF877-187C-F275-694F-D87A349273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3936" y="3920188"/>
            <a:ext cx="763484" cy="7446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22ED13C-8362-E133-37B1-E1792F5E6B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628" y="3716338"/>
            <a:ext cx="763484" cy="74467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1033ACA-1EEA-8765-3CC4-11F83675E9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4053" y="1548203"/>
            <a:ext cx="763484" cy="7446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CBE8CDB-0C6B-8F08-35CE-B4A1C22919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1194" y="2206738"/>
            <a:ext cx="763484" cy="7446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2DC7DD4-CE77-06D1-10C8-C6B495A04D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5162" y="2970996"/>
            <a:ext cx="763484" cy="74467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2205BA-52AC-2E9A-3233-103A54C88C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4521" y="2829795"/>
            <a:ext cx="763484" cy="74467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CFC62F1-51D8-EA53-6AC9-0947C17F75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710" y="2270948"/>
            <a:ext cx="763484" cy="74467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A26B8BB-5CAD-D0E0-06A2-01F1E69AB8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2987" y="1505131"/>
            <a:ext cx="763484" cy="7446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4E5184A-0B17-5127-F27B-0269495830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9457" y="3540216"/>
            <a:ext cx="763484" cy="744679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B15E47D-7E75-BD5F-6753-C7DF4F457360}"/>
              </a:ext>
            </a:extLst>
          </p:cNvPr>
          <p:cNvSpPr/>
          <p:nvPr/>
        </p:nvSpPr>
        <p:spPr>
          <a:xfrm>
            <a:off x="4658259" y="2367467"/>
            <a:ext cx="3099507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F5542CB4-3930-A743-F004-91957319134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637694" y="1794410"/>
          <a:ext cx="3120072" cy="3657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003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56003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70679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3591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1774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943830"/>
                  </a:ext>
                </a:extLst>
              </a:tr>
              <a:tr h="81681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0917779"/>
                  </a:ext>
                </a:extLst>
              </a:tr>
              <a:tr h="81681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93178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5131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0.36025 0.09861 " pathEditMode="relative" rAng="0" ptsTypes="AA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3" y="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"/>
                            </p:stCondLst>
                            <p:childTnLst>
                              <p:par>
                                <p:cTn id="2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31702 0.02153 " pathEditMode="relative" rAng="0" ptsTypes="AA">
                                      <p:cBhvr>
                                        <p:cTn id="2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36545 -0.00532 " pathEditMode="relative" rAng="0" ptsTypes="AA">
                                      <p:cBhvr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64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0.23612 0.1345 " pathEditMode="relative" rAng="0" ptsTypes="AA">
                                      <p:cBhvr>
                                        <p:cTn id="3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11111E-6 L 0.33941 0.11644 " pathEditMode="relative" rAng="0" ptsTypes="AA">
                                      <p:cBhvr>
                                        <p:cTn id="3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62" y="581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27691 0.13287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37" y="664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30607 0.13264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95" y="662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20955 0.26366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37569 0.1581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85" y="7894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0.59219 0.18033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01" y="900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49705 0.12106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44" y="604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37934 0.12083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58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CBE829A-A0C5-F608-3A59-0D16263E97C9}"/>
              </a:ext>
            </a:extLst>
          </p:cNvPr>
          <p:cNvGrpSpPr/>
          <p:nvPr/>
        </p:nvGrpSpPr>
        <p:grpSpPr>
          <a:xfrm>
            <a:off x="1301135" y="956633"/>
            <a:ext cx="2574498" cy="2361371"/>
            <a:chOff x="288142" y="249049"/>
            <a:chExt cx="2478605" cy="2448272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AD626207-ACC6-A16E-1C26-E20BC96EF74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DD82D023-8F36-B339-63B2-C6DE4920DBD6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E2E54902-8421-6E1E-C34E-09BDE3105BAC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F2D8D0A6-A4C1-A8B5-E02D-9EFCF058A176}"/>
                </a:ext>
              </a:extLst>
            </p:cNvPr>
            <p:cNvCxnSpPr>
              <a:stCxn id="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E247A269-ED59-6B28-FF80-A67E4C939DBF}"/>
                </a:ext>
              </a:extLst>
            </p:cNvPr>
            <p:cNvCxnSpPr>
              <a:stCxn id="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89A58D75-3ABF-0F14-5C8A-493C7B157E11}"/>
              </a:ext>
            </a:extLst>
          </p:cNvPr>
          <p:cNvSpPr/>
          <p:nvPr/>
        </p:nvSpPr>
        <p:spPr>
          <a:xfrm>
            <a:off x="2354411" y="1137046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93041DB-5BDC-958F-F01D-C75F1FD817AA}"/>
              </a:ext>
            </a:extLst>
          </p:cNvPr>
          <p:cNvSpPr/>
          <p:nvPr/>
        </p:nvSpPr>
        <p:spPr>
          <a:xfrm>
            <a:off x="1519379" y="263782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BC87E0-BB86-4B78-261C-1EB68E12D031}"/>
              </a:ext>
            </a:extLst>
          </p:cNvPr>
          <p:cNvSpPr/>
          <p:nvPr/>
        </p:nvSpPr>
        <p:spPr>
          <a:xfrm>
            <a:off x="3259278" y="2642095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BC1EA39-DA55-FA30-3058-1C6E10BD75D0}"/>
              </a:ext>
            </a:extLst>
          </p:cNvPr>
          <p:cNvSpPr txBox="1"/>
          <p:nvPr/>
        </p:nvSpPr>
        <p:spPr>
          <a:xfrm>
            <a:off x="1552930" y="35384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4BE08C87-5459-E4F7-3452-66B3F045550A}"/>
              </a:ext>
            </a:extLst>
          </p:cNvPr>
          <p:cNvCxnSpPr/>
          <p:nvPr/>
        </p:nvCxnSpPr>
        <p:spPr>
          <a:xfrm>
            <a:off x="1755279" y="3318004"/>
            <a:ext cx="0" cy="69272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1835EDE-2DB3-AEF3-E4C5-BF34F933A8F6}"/>
              </a:ext>
            </a:extLst>
          </p:cNvPr>
          <p:cNvCxnSpPr/>
          <p:nvPr/>
        </p:nvCxnSpPr>
        <p:spPr>
          <a:xfrm>
            <a:off x="3439554" y="3318004"/>
            <a:ext cx="0" cy="69272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7296D82-ADFE-B60C-E291-194893CB8852}"/>
              </a:ext>
            </a:extLst>
          </p:cNvPr>
          <p:cNvSpPr txBox="1"/>
          <p:nvPr/>
        </p:nvSpPr>
        <p:spPr>
          <a:xfrm>
            <a:off x="1788308" y="334912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A1332BC-BFE1-EEEC-11D5-3FA20D56DB1A}"/>
              </a:ext>
            </a:extLst>
          </p:cNvPr>
          <p:cNvSpPr txBox="1"/>
          <p:nvPr/>
        </p:nvSpPr>
        <p:spPr>
          <a:xfrm>
            <a:off x="3472582" y="3349123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BD55692-9F9C-19C0-D7E3-C0B5CA339455}"/>
              </a:ext>
            </a:extLst>
          </p:cNvPr>
          <p:cNvSpPr/>
          <p:nvPr/>
        </p:nvSpPr>
        <p:spPr>
          <a:xfrm>
            <a:off x="1481514" y="394660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058E280-903E-CE14-E988-F39B72860A51}"/>
              </a:ext>
            </a:extLst>
          </p:cNvPr>
          <p:cNvSpPr/>
          <p:nvPr/>
        </p:nvSpPr>
        <p:spPr>
          <a:xfrm>
            <a:off x="3254840" y="3955210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2618F46-6610-DECF-3FAC-A84F75A2FEE2}"/>
              </a:ext>
            </a:extLst>
          </p:cNvPr>
          <p:cNvSpPr/>
          <p:nvPr/>
        </p:nvSpPr>
        <p:spPr>
          <a:xfrm>
            <a:off x="3029082" y="37192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AAC077AD-BE37-7E78-80A1-99731BA167AA}"/>
                  </a:ext>
                </a:extLst>
              </p:cNvPr>
              <p:cNvSpPr/>
              <p:nvPr/>
            </p:nvSpPr>
            <p:spPr>
              <a:xfrm>
                <a:off x="1689090" y="4519271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AAC077AD-BE37-7E78-80A1-99731BA167A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9090" y="4519271"/>
                <a:ext cx="1565750" cy="492443"/>
              </a:xfrm>
              <a:prstGeom prst="rect">
                <a:avLst/>
              </a:prstGeom>
              <a:blipFill>
                <a:blip r:embed="rId2"/>
                <a:stretch>
                  <a:fillRect l="-7004" t="-13580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>
            <a:extLst>
              <a:ext uri="{FF2B5EF4-FFF2-40B4-BE49-F238E27FC236}">
                <a16:creationId xmlns:a16="http://schemas.microsoft.com/office/drawing/2014/main" id="{194F395E-13CA-2DB9-2644-77EE452B558E}"/>
              </a:ext>
            </a:extLst>
          </p:cNvPr>
          <p:cNvSpPr/>
          <p:nvPr/>
        </p:nvSpPr>
        <p:spPr>
          <a:xfrm>
            <a:off x="3089949" y="4506532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B23B0B9-4571-4DCF-20BF-272067AE4224}"/>
              </a:ext>
            </a:extLst>
          </p:cNvPr>
          <p:cNvGrpSpPr/>
          <p:nvPr/>
        </p:nvGrpSpPr>
        <p:grpSpPr>
          <a:xfrm>
            <a:off x="5322536" y="893044"/>
            <a:ext cx="2574498" cy="2361371"/>
            <a:chOff x="288142" y="249049"/>
            <a:chExt cx="2478605" cy="2448272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4987C9D-8B7B-2439-2F48-6DC67965157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4B940D67-4398-1187-092F-88F1C7174131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5A37012-35B6-CF6F-D934-708DE3562DCD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FB1DD9B-143F-A046-20B8-E451B39D8C89}"/>
                </a:ext>
              </a:extLst>
            </p:cNvPr>
            <p:cNvCxnSpPr>
              <a:stCxn id="2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576476B-2006-D937-4D86-6A03D36A75DF}"/>
                </a:ext>
              </a:extLst>
            </p:cNvPr>
            <p:cNvCxnSpPr>
              <a:stCxn id="2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4DB2818A-FE4B-1EAF-1795-FCC4DE41501B}"/>
              </a:ext>
            </a:extLst>
          </p:cNvPr>
          <p:cNvSpPr/>
          <p:nvPr/>
        </p:nvSpPr>
        <p:spPr>
          <a:xfrm>
            <a:off x="6375812" y="1073457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38C6E31-3479-E14E-E1A7-BEDFE59FAF92}"/>
              </a:ext>
            </a:extLst>
          </p:cNvPr>
          <p:cNvSpPr/>
          <p:nvPr/>
        </p:nvSpPr>
        <p:spPr>
          <a:xfrm>
            <a:off x="5540780" y="2574240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688EE77-31C7-7C45-FF15-3A3F058BD68B}"/>
              </a:ext>
            </a:extLst>
          </p:cNvPr>
          <p:cNvSpPr/>
          <p:nvPr/>
        </p:nvSpPr>
        <p:spPr>
          <a:xfrm>
            <a:off x="7280679" y="2578506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BAEC247-B2F2-AD35-80E2-A9AEDAC0C133}"/>
              </a:ext>
            </a:extLst>
          </p:cNvPr>
          <p:cNvSpPr txBox="1"/>
          <p:nvPr/>
        </p:nvSpPr>
        <p:spPr>
          <a:xfrm>
            <a:off x="5385791" y="35624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A6E87EA3-2ABB-3BBD-B7A5-86C9E759B74A}"/>
              </a:ext>
            </a:extLst>
          </p:cNvPr>
          <p:cNvCxnSpPr/>
          <p:nvPr/>
        </p:nvCxnSpPr>
        <p:spPr>
          <a:xfrm>
            <a:off x="5776680" y="3254415"/>
            <a:ext cx="0" cy="69272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E83C26F6-908D-0154-4928-CB5D7B0A1DD7}"/>
              </a:ext>
            </a:extLst>
          </p:cNvPr>
          <p:cNvCxnSpPr/>
          <p:nvPr/>
        </p:nvCxnSpPr>
        <p:spPr>
          <a:xfrm>
            <a:off x="7460955" y="3254415"/>
            <a:ext cx="0" cy="69272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BAB2F234-EECE-695A-CDDC-DFDF632E21CE}"/>
              </a:ext>
            </a:extLst>
          </p:cNvPr>
          <p:cNvSpPr txBox="1"/>
          <p:nvPr/>
        </p:nvSpPr>
        <p:spPr>
          <a:xfrm>
            <a:off x="5809709" y="3285534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59220C8-F3C8-D4F6-C0DD-E54819D6E70D}"/>
              </a:ext>
            </a:extLst>
          </p:cNvPr>
          <p:cNvSpPr txBox="1"/>
          <p:nvPr/>
        </p:nvSpPr>
        <p:spPr>
          <a:xfrm>
            <a:off x="7493983" y="3285534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A49FD54-01D3-6C61-0AB3-690FA8DAD1EF}"/>
              </a:ext>
            </a:extLst>
          </p:cNvPr>
          <p:cNvSpPr/>
          <p:nvPr/>
        </p:nvSpPr>
        <p:spPr>
          <a:xfrm>
            <a:off x="5502915" y="3883018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745155E-3433-9F02-5121-7D5596A1EC0E}"/>
              </a:ext>
            </a:extLst>
          </p:cNvPr>
          <p:cNvSpPr/>
          <p:nvPr/>
        </p:nvSpPr>
        <p:spPr>
          <a:xfrm>
            <a:off x="7276241" y="389162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C712BD8-D2CA-315E-E585-29CD2201C0F2}"/>
              </a:ext>
            </a:extLst>
          </p:cNvPr>
          <p:cNvSpPr/>
          <p:nvPr/>
        </p:nvSpPr>
        <p:spPr>
          <a:xfrm>
            <a:off x="6861943" y="37432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5E41D04B-6AF4-0FCC-5EA1-DB71F8E1136D}"/>
                  </a:ext>
                </a:extLst>
              </p:cNvPr>
              <p:cNvSpPr/>
              <p:nvPr/>
            </p:nvSpPr>
            <p:spPr>
              <a:xfrm>
                <a:off x="5710491" y="4455682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5E41D04B-6AF4-0FCC-5EA1-DB71F8E1136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0491" y="4455682"/>
                <a:ext cx="1565750" cy="492443"/>
              </a:xfrm>
              <a:prstGeom prst="rect">
                <a:avLst/>
              </a:prstGeom>
              <a:blipFill>
                <a:blip r:embed="rId3"/>
                <a:stretch>
                  <a:fillRect l="-7004" t="-13580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Rectangle 38">
            <a:extLst>
              <a:ext uri="{FF2B5EF4-FFF2-40B4-BE49-F238E27FC236}">
                <a16:creationId xmlns:a16="http://schemas.microsoft.com/office/drawing/2014/main" id="{3697F1E5-7553-4422-C461-1614BED4C917}"/>
              </a:ext>
            </a:extLst>
          </p:cNvPr>
          <p:cNvSpPr/>
          <p:nvPr/>
        </p:nvSpPr>
        <p:spPr>
          <a:xfrm>
            <a:off x="7111350" y="4442943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E5AAD21E-268F-262C-7D42-176471C8AA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9169" y="879460"/>
            <a:ext cx="747045" cy="747045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1FA19B46-B413-8CF8-91AA-BF70D6441936}"/>
              </a:ext>
            </a:extLst>
          </p:cNvPr>
          <p:cNvSpPr txBox="1"/>
          <p:nvPr/>
        </p:nvSpPr>
        <p:spPr>
          <a:xfrm>
            <a:off x="3766781" y="16061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3D59DD0-60B3-EE20-8106-7FF4E0EA66C7}"/>
              </a:ext>
            </a:extLst>
          </p:cNvPr>
          <p:cNvSpPr txBox="1"/>
          <p:nvPr/>
        </p:nvSpPr>
        <p:spPr>
          <a:xfrm>
            <a:off x="724520" y="5233396"/>
            <a:ext cx="74863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___ partitioned into tens and ones is ___ tens and  ____ ones.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B8F2BDC-2171-B932-E47C-6E951AE001A0}"/>
              </a:ext>
            </a:extLst>
          </p:cNvPr>
          <p:cNvSpPr/>
          <p:nvPr/>
        </p:nvSpPr>
        <p:spPr>
          <a:xfrm>
            <a:off x="842359" y="515518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39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B9B11F6-D27C-C5DC-87CB-AB11576C7451}"/>
              </a:ext>
            </a:extLst>
          </p:cNvPr>
          <p:cNvSpPr/>
          <p:nvPr/>
        </p:nvSpPr>
        <p:spPr>
          <a:xfrm>
            <a:off x="6299094" y="516225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B159919B-D946-4A5C-187C-DD2F3424E894}"/>
              </a:ext>
            </a:extLst>
          </p:cNvPr>
          <p:cNvSpPr/>
          <p:nvPr/>
        </p:nvSpPr>
        <p:spPr>
          <a:xfrm>
            <a:off x="3866952" y="5598080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1C0A2F5-0AA2-D058-D55E-F95C8E0347A9}"/>
              </a:ext>
            </a:extLst>
          </p:cNvPr>
          <p:cNvSpPr/>
          <p:nvPr/>
        </p:nvSpPr>
        <p:spPr>
          <a:xfrm>
            <a:off x="837861" y="5178077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96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4DF4FEC-B385-25C4-5E69-556EC92FA0CC}"/>
              </a:ext>
            </a:extLst>
          </p:cNvPr>
          <p:cNvSpPr/>
          <p:nvPr/>
        </p:nvSpPr>
        <p:spPr>
          <a:xfrm>
            <a:off x="6309237" y="5139371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10CD388-91BB-5044-DC8D-1C3085850CC5}"/>
              </a:ext>
            </a:extLst>
          </p:cNvPr>
          <p:cNvSpPr/>
          <p:nvPr/>
        </p:nvSpPr>
        <p:spPr>
          <a:xfrm>
            <a:off x="3856809" y="5591005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9511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7" grpId="0"/>
      <p:bldP spid="28" grpId="0"/>
      <p:bldP spid="29" grpId="0"/>
      <p:bldP spid="30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1" grpId="0"/>
      <p:bldP spid="41" grpId="1"/>
      <p:bldP spid="42" grpId="0"/>
      <p:bldP spid="42" grpId="1"/>
      <p:bldP spid="42" grpId="2"/>
      <p:bldP spid="43" grpId="0"/>
      <p:bldP spid="43" grpId="1"/>
      <p:bldP spid="44" grpId="0"/>
      <p:bldP spid="44" grpId="1"/>
      <p:bldP spid="45" grpId="0"/>
      <p:bldP spid="45" grpId="1"/>
      <p:bldP spid="46" grpId="0"/>
      <p:bldP spid="47" grpId="0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1840" y="260648"/>
            <a:ext cx="60282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Multiplication and Division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031369" y="824867"/>
            <a:ext cx="864096" cy="85173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83871"/>
            <a:ext cx="9124950" cy="584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6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B7402A-64C5-8FE2-D1DF-6F0BCCB57D7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75958" y="3112940"/>
          <a:ext cx="4385122" cy="28873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256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219256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00963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621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621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82941423"/>
                  </a:ext>
                </a:extLst>
              </a:tr>
              <a:tr h="7621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0123649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7B1B387-1329-06B3-92C9-61787F0C189E}"/>
              </a:ext>
            </a:extLst>
          </p:cNvPr>
          <p:cNvSpPr txBox="1"/>
          <p:nvPr/>
        </p:nvSpPr>
        <p:spPr>
          <a:xfrm>
            <a:off x="1163090" y="6992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C0E570-4B48-E39E-E75C-4EF6E4F1CB25}"/>
              </a:ext>
            </a:extLst>
          </p:cNvPr>
          <p:cNvSpPr txBox="1"/>
          <p:nvPr/>
        </p:nvSpPr>
        <p:spPr>
          <a:xfrm>
            <a:off x="2681835" y="68879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B6DDB3-8373-8432-A9A4-8EE62E856C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8562" y="1677698"/>
            <a:ext cx="495300" cy="5669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BE25743-93EC-7292-F1FD-FAEAEEE7F6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913827" y="359352"/>
            <a:ext cx="931989" cy="26026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4AAA24-1205-78A4-5174-B744B94732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2066227" y="742597"/>
            <a:ext cx="931989" cy="26026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E135F3-1971-8692-6CEF-B3DCBA6FA1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808649" y="1125843"/>
            <a:ext cx="931989" cy="26026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48FDEA-8542-4954-7C51-E551C89EF4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2188903" y="1495930"/>
            <a:ext cx="931989" cy="26026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E9C76B8-D463-3C1F-F1C7-A90352731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2623" y="2094870"/>
            <a:ext cx="495300" cy="56692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7C52EF0-6117-38B3-B0B3-0C7D2F4DDB29}"/>
              </a:ext>
            </a:extLst>
          </p:cNvPr>
          <p:cNvSpPr txBox="1"/>
          <p:nvPr/>
        </p:nvSpPr>
        <p:spPr>
          <a:xfrm>
            <a:off x="3312847" y="605058"/>
            <a:ext cx="3165126" cy="1055608"/>
          </a:xfrm>
          <a:prstGeom prst="wedgeRoundRectCallout">
            <a:avLst>
              <a:gd name="adj1" fmla="val 58111"/>
              <a:gd name="adj2" fmla="val 34305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But those groups aren’t equal!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D10FD8D-0D95-9E4B-34C5-2DBE657507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6604" y="1624683"/>
            <a:ext cx="495300" cy="5669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69919D-3EE7-4FE5-FE20-68632A0332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665" y="2041855"/>
            <a:ext cx="495300" cy="5669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06F70F8-BD8F-AC09-9536-31A09D5E50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122" y="1685886"/>
            <a:ext cx="495300" cy="5669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2FACC7-8592-73D0-3738-A3001041DC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183" y="2103058"/>
            <a:ext cx="495300" cy="56692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AA7D054-27F0-9353-5920-8166F74AE1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3344" y="1624683"/>
            <a:ext cx="495300" cy="56692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4E2D374-85D9-2E7D-3C21-A32ECF9A97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7405" y="2041855"/>
            <a:ext cx="495300" cy="5669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B5200F5-29FC-E31F-9E67-61C84C312E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4862" y="1685886"/>
            <a:ext cx="495300" cy="56692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1E696D6-E9DB-4BA9-F6A1-04E4E315A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8923" y="2103058"/>
            <a:ext cx="495300" cy="5669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F532BA2-C191-0D76-D52C-D8D0D83ED3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1673" y="1675166"/>
            <a:ext cx="495300" cy="56692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A03C4DD-C510-1054-842D-18D60CCA7D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5734" y="2092338"/>
            <a:ext cx="495300" cy="566928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F261F15B-DC41-4972-733C-9714D1879EDD}"/>
              </a:ext>
            </a:extLst>
          </p:cNvPr>
          <p:cNvGrpSpPr/>
          <p:nvPr/>
        </p:nvGrpSpPr>
        <p:grpSpPr>
          <a:xfrm>
            <a:off x="738349" y="1743835"/>
            <a:ext cx="2574498" cy="2361371"/>
            <a:chOff x="288142" y="249049"/>
            <a:chExt cx="2478605" cy="2448272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0BB0484-1972-266D-E4CF-BB67FF9635D9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A40E802-09FF-E9AE-B289-5B20003E6402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6EA54AB-76E9-ECDE-1199-B0DE82DB0F19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E597DF1C-D9E8-BCA3-7A3B-82FBA6376DF8}"/>
                </a:ext>
              </a:extLst>
            </p:cNvPr>
            <p:cNvCxnSpPr>
              <a:stCxn id="2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B277D90-A423-C809-0782-E1427A095427}"/>
                </a:ext>
              </a:extLst>
            </p:cNvPr>
            <p:cNvCxnSpPr>
              <a:stCxn id="2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94746578-32A7-CDDE-5522-D5FCA63E871C}"/>
              </a:ext>
            </a:extLst>
          </p:cNvPr>
          <p:cNvSpPr/>
          <p:nvPr/>
        </p:nvSpPr>
        <p:spPr>
          <a:xfrm>
            <a:off x="1791625" y="1924248"/>
            <a:ext cx="521297" cy="492443"/>
          </a:xfrm>
          <a:prstGeom prst="rect">
            <a:avLst/>
          </a:prstGeom>
          <a:ln w="19050">
            <a:noFill/>
          </a:ln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3D89763-E467-A428-3B27-12059AC407B8}"/>
              </a:ext>
            </a:extLst>
          </p:cNvPr>
          <p:cNvSpPr/>
          <p:nvPr/>
        </p:nvSpPr>
        <p:spPr>
          <a:xfrm>
            <a:off x="956593" y="3425031"/>
            <a:ext cx="620793" cy="492442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CFFEF5C-5043-2BE4-15B8-34539BDE7B59}"/>
              </a:ext>
            </a:extLst>
          </p:cNvPr>
          <p:cNvSpPr/>
          <p:nvPr/>
        </p:nvSpPr>
        <p:spPr>
          <a:xfrm>
            <a:off x="2696492" y="3429297"/>
            <a:ext cx="558507" cy="492442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FB6F96E-D023-54EF-C6F1-D3E960DCFC51}"/>
              </a:ext>
            </a:extLst>
          </p:cNvPr>
          <p:cNvSpPr/>
          <p:nvPr/>
        </p:nvSpPr>
        <p:spPr>
          <a:xfrm>
            <a:off x="956593" y="3425031"/>
            <a:ext cx="620793" cy="492442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71B2927-C159-4ED2-3AF9-3CF7AD98CA20}"/>
              </a:ext>
            </a:extLst>
          </p:cNvPr>
          <p:cNvSpPr/>
          <p:nvPr/>
        </p:nvSpPr>
        <p:spPr>
          <a:xfrm>
            <a:off x="2576760" y="3429297"/>
            <a:ext cx="558507" cy="492442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32F3873-F84B-4D0C-0A2E-71B874A50870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58721" y="769770"/>
            <a:ext cx="1207685" cy="1138377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C59A7EF5-FC50-01CA-33EF-8BFC38DA6A08}"/>
              </a:ext>
            </a:extLst>
          </p:cNvPr>
          <p:cNvSpPr/>
          <p:nvPr/>
        </p:nvSpPr>
        <p:spPr>
          <a:xfrm>
            <a:off x="3375622" y="2303183"/>
            <a:ext cx="483157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___ can be flexibly partitioned into ___ and ___ as these numbers are both multiples of ___ 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5534A47-BCA2-5023-9071-158B6B836263}"/>
              </a:ext>
            </a:extLst>
          </p:cNvPr>
          <p:cNvSpPr txBox="1"/>
          <p:nvPr/>
        </p:nvSpPr>
        <p:spPr>
          <a:xfrm>
            <a:off x="3447862" y="227698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0A30322-F760-C97A-238E-29E3E071DCD7}"/>
              </a:ext>
            </a:extLst>
          </p:cNvPr>
          <p:cNvSpPr txBox="1"/>
          <p:nvPr/>
        </p:nvSpPr>
        <p:spPr>
          <a:xfrm>
            <a:off x="4042403" y="2659436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4325F9C-86FD-A4CC-4B00-32B03F677DE6}"/>
              </a:ext>
            </a:extLst>
          </p:cNvPr>
          <p:cNvSpPr txBox="1"/>
          <p:nvPr/>
        </p:nvSpPr>
        <p:spPr>
          <a:xfrm>
            <a:off x="5188574" y="2659436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804A348-9C6E-03DF-3DA4-28B82675CD60}"/>
              </a:ext>
            </a:extLst>
          </p:cNvPr>
          <p:cNvSpPr txBox="1"/>
          <p:nvPr/>
        </p:nvSpPr>
        <p:spPr>
          <a:xfrm>
            <a:off x="7726373" y="304013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907C6EBF-5F4B-AF77-A8D4-2B703CF7E703}"/>
              </a:ext>
            </a:extLst>
          </p:cNvPr>
          <p:cNvCxnSpPr/>
          <p:nvPr/>
        </p:nvCxnSpPr>
        <p:spPr>
          <a:xfrm>
            <a:off x="1196931" y="4086807"/>
            <a:ext cx="0" cy="69272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60A62B67-BE9F-FA67-24DE-B84C132EE3E4}"/>
              </a:ext>
            </a:extLst>
          </p:cNvPr>
          <p:cNvCxnSpPr/>
          <p:nvPr/>
        </p:nvCxnSpPr>
        <p:spPr>
          <a:xfrm>
            <a:off x="2881206" y="4086807"/>
            <a:ext cx="0" cy="692727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7E213F88-FFD5-4DE8-0375-51C571E890DB}"/>
              </a:ext>
            </a:extLst>
          </p:cNvPr>
          <p:cNvSpPr txBox="1"/>
          <p:nvPr/>
        </p:nvSpPr>
        <p:spPr>
          <a:xfrm>
            <a:off x="1229960" y="411792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080BF00-08D5-D268-76C9-09BBFE2E36BC}"/>
              </a:ext>
            </a:extLst>
          </p:cNvPr>
          <p:cNvSpPr txBox="1"/>
          <p:nvPr/>
        </p:nvSpPr>
        <p:spPr>
          <a:xfrm>
            <a:off x="2914234" y="411792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19C88E8-73DE-D3D5-DB8D-E2F877786702}"/>
              </a:ext>
            </a:extLst>
          </p:cNvPr>
          <p:cNvSpPr/>
          <p:nvPr/>
        </p:nvSpPr>
        <p:spPr>
          <a:xfrm>
            <a:off x="923166" y="4715410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B344C80-9367-C17F-121F-5787B45F4CBF}"/>
              </a:ext>
            </a:extLst>
          </p:cNvPr>
          <p:cNvSpPr/>
          <p:nvPr/>
        </p:nvSpPr>
        <p:spPr>
          <a:xfrm>
            <a:off x="2696492" y="472401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820C7BDF-AB20-DC74-5EF7-5B94B89D269A}"/>
                  </a:ext>
                </a:extLst>
              </p:cNvPr>
              <p:cNvSpPr/>
              <p:nvPr/>
            </p:nvSpPr>
            <p:spPr>
              <a:xfrm>
                <a:off x="1130742" y="5429479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820C7BDF-AB20-DC74-5EF7-5B94B89D269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0742" y="5429479"/>
                <a:ext cx="1565750" cy="492443"/>
              </a:xfrm>
              <a:prstGeom prst="rect">
                <a:avLst/>
              </a:prstGeom>
              <a:blipFill>
                <a:blip r:embed="rId5"/>
                <a:stretch>
                  <a:fillRect l="-7004" t="-15000" b="-32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>
            <a:extLst>
              <a:ext uri="{FF2B5EF4-FFF2-40B4-BE49-F238E27FC236}">
                <a16:creationId xmlns:a16="http://schemas.microsoft.com/office/drawing/2014/main" id="{1CA4C8B6-C435-E33B-7113-9B3D90E272D5}"/>
              </a:ext>
            </a:extLst>
          </p:cNvPr>
          <p:cNvSpPr/>
          <p:nvPr/>
        </p:nvSpPr>
        <p:spPr>
          <a:xfrm>
            <a:off x="2436466" y="5429479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892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25069 0.34861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35" y="1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23403 0.40278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0.26232 0.45972 " pathEditMode="relative" rAng="0" ptsTypes="AA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08" y="2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21927 0.22176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49618 0.31273 " pathEditMode="relative" rAng="0" ptsTypes="AA">
                                      <p:cBhvr>
                                        <p:cTn id="1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09" y="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50"/>
                            </p:stCondLst>
                            <p:childTnLst>
                              <p:par>
                                <p:cTn id="1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0.47795 0.36203 " pathEditMode="relative" rAng="0" ptsTypes="AA">
                                      <p:cBhvr>
                                        <p:cTn id="1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89" y="1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6 L 0.44774 0.52662 " pathEditMode="relative" rAng="0" ptsTypes="AA">
                                      <p:cBhvr>
                                        <p:cTn id="1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78" y="2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250"/>
                            </p:stCondLst>
                            <p:childTnLst>
                              <p:par>
                                <p:cTn id="1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48039 0.24283 " pathEditMode="relative" rAng="0" ptsTypes="AA">
                                      <p:cBhvr>
                                        <p:cTn id="1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12130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07407E-6 L 0.45729 0.42152 " pathEditMode="relative" rAng="0" ptsTypes="AA">
                                      <p:cBhvr>
                                        <p:cTn id="1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5" y="21065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43646 0.47476 " pathEditMode="relative" rAng="0" ptsTypes="AA">
                                      <p:cBhvr>
                                        <p:cTn id="1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23727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45851 0.30371 " pathEditMode="relative" rAng="0" ptsTypes="AA">
                                      <p:cBhvr>
                                        <p:cTn id="1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15185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44306 0.35209 " pathEditMode="relative" rAng="0" ptsTypes="AA">
                                      <p:cBhvr>
                                        <p:cTn id="1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53" y="17593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0.41094 0.52894 " pathEditMode="relative" rAng="0" ptsTypes="AA">
                                      <p:cBhvr>
                                        <p:cTn id="1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38" y="26435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44184 0.24445 " pathEditMode="relative" rAng="0" ptsTypes="AA">
                                      <p:cBhvr>
                                        <p:cTn id="1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12222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40643 0.41412 " pathEditMode="relative" rAng="0" ptsTypes="AA">
                                      <p:cBhvr>
                                        <p:cTn id="1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3" y="20694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0.3875 0.46828 " pathEditMode="relative" rAng="0" ptsTypes="AA">
                                      <p:cBhvr>
                                        <p:cTn id="1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75" y="2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28" grpId="0"/>
      <p:bldP spid="29" grpId="0"/>
      <p:bldP spid="29" grpId="1"/>
      <p:bldP spid="30" grpId="0"/>
      <p:bldP spid="30" grpId="1"/>
      <p:bldP spid="31" grpId="0"/>
      <p:bldP spid="32" grpId="0"/>
      <p:bldP spid="34" grpId="0"/>
      <p:bldP spid="35" grpId="0"/>
      <p:bldP spid="36" grpId="0"/>
      <p:bldP spid="37" grpId="0"/>
      <p:bldP spid="38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1840" y="260648"/>
            <a:ext cx="60282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FFFF00"/>
                </a:solidFill>
                <a:latin typeface="Letter-join Plus 40" panose="02000505000000020003" pitchFamily="50" charset="0"/>
              </a:rPr>
              <a:t>Multiplication and Division in Year 3</a:t>
            </a:r>
            <a:endParaRPr lang="en-GB" sz="2800" b="1" u="sng" dirty="0">
              <a:solidFill>
                <a:srgbClr val="FFFF00"/>
              </a:solidFill>
              <a:latin typeface="Letter-join Plus 40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5215"/>
            <a:ext cx="1703714" cy="145085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031369" y="824867"/>
            <a:ext cx="864096" cy="85173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902" y="1356916"/>
            <a:ext cx="9182100" cy="577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15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4ABF2CE-95A5-C3B6-259D-51C705EF2EF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64479" y="2009847"/>
          <a:ext cx="4098256" cy="2890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4912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204912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72262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72262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72262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0255623"/>
                  </a:ext>
                </a:extLst>
              </a:tr>
              <a:tr h="72262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9853269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E12D51C-40EF-F9D8-67FA-4FCB08EFD92A}"/>
              </a:ext>
            </a:extLst>
          </p:cNvPr>
          <p:cNvSpPr txBox="1"/>
          <p:nvPr/>
        </p:nvSpPr>
        <p:spPr>
          <a:xfrm>
            <a:off x="1793110" y="9180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2D8A20-D689-0B94-7CA6-47313C303585}"/>
              </a:ext>
            </a:extLst>
          </p:cNvPr>
          <p:cNvSpPr txBox="1"/>
          <p:nvPr/>
        </p:nvSpPr>
        <p:spPr>
          <a:xfrm>
            <a:off x="3226068" y="91803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47BF7E-7737-3326-897F-47391BC1C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8675" y="1378359"/>
            <a:ext cx="594385" cy="5797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DFE6FC-DAE1-F63F-18A0-2C32249429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861508"/>
            <a:ext cx="594385" cy="5797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6E70B41-52EF-978D-0D2A-513C15D1DD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1271" y="861508"/>
            <a:ext cx="594385" cy="5797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782DD63-0BC0-CB8D-502B-7B487F69B7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867" y="861508"/>
            <a:ext cx="594385" cy="5797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5B3679-AA53-3A7C-0E6B-EC52E37C61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6463" y="861508"/>
            <a:ext cx="594385" cy="5797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418B89-12F0-238B-DBED-E9570FB111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9059" y="861508"/>
            <a:ext cx="594385" cy="5797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BAAE17B-F48D-2837-BE6D-072B050D8B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1655" y="861508"/>
            <a:ext cx="594385" cy="5797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B9BBAAA-6549-B2FD-2FD3-7D4DDA007D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4251" y="861508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9C0E112-0746-EAB3-163C-36F86F071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1271" y="1378358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4F6F22C-9C1F-6ADE-73E3-DA2B49DE66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3867" y="1378357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1C7C916-00AB-E28C-0D62-E0016B1B8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8675" y="400170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C7A70F5-07F0-7D39-AE4E-79A4CADA9E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632" y="400169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7418457-0EB3-0B00-6777-B347D54E2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4589" y="400170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AF01FDF-18FB-7FE4-672D-1BE15F6541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7545" y="400170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5C89C6-539D-A0D7-62C9-80AC5730B6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6888" y="400168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EA2ADE-F457-75B5-FDE2-B5A360CDB8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8675" y="893919"/>
            <a:ext cx="594385" cy="57974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03B9C5E-EFE3-3084-7C42-86A991DB3E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632" y="893918"/>
            <a:ext cx="594385" cy="57974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725FCB6-DFF5-036C-C011-AA1A33C4F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4589" y="893919"/>
            <a:ext cx="594385" cy="57974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7D658C5-0E7B-AA9B-715F-503AB0166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7545" y="893919"/>
            <a:ext cx="594385" cy="57974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A3E24EA-C398-9E99-7CFC-75796B958B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6888" y="893917"/>
            <a:ext cx="594385" cy="579745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DB2AF55-557D-37E4-270D-F860C85407DC}"/>
              </a:ext>
            </a:extLst>
          </p:cNvPr>
          <p:cNvSpPr txBox="1"/>
          <p:nvPr/>
        </p:nvSpPr>
        <p:spPr>
          <a:xfrm>
            <a:off x="3690386" y="918033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remainder 1</a:t>
            </a:r>
          </a:p>
        </p:txBody>
      </p:sp>
    </p:spTree>
    <p:extLst>
      <p:ext uri="{BB962C8B-B14F-4D97-AF65-F5344CB8AC3E}">
        <p14:creationId xmlns:p14="http://schemas.microsoft.com/office/powerpoint/2010/main" val="2906122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33038 0.28033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28" y="1400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-0.38524 0.39584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1" y="1979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44027 0.50463 " pathEditMode="relative" rAng="0" ptsTypes="AA">
                                      <p:cBhvr>
                                        <p:cTn id="4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252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42413 0.28125 " pathEditMode="relative" rAng="0" ptsTypes="AA">
                                      <p:cBhvr>
                                        <p:cTn id="4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15" y="1405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-0.47969 0.39584 " pathEditMode="relative" rAng="0" ptsTypes="AA">
                                      <p:cBhvr>
                                        <p:cTn id="5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93" y="19792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53472 0.50348 " pathEditMode="relative" rAng="0" ptsTypes="AA">
                                      <p:cBhvr>
                                        <p:cTn id="5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36" y="2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14427 0.34398 " pathEditMode="relative" rAng="0" ptsTypes="AA">
                                      <p:cBhvr>
                                        <p:cTn id="104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199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14636 0.3882 " pathEditMode="relative" rAng="0" ptsTypes="AA">
                                      <p:cBhvr>
                                        <p:cTn id="106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19398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-0.14722 0.42939 " pathEditMode="relative" rAng="0" ptsTypes="AA">
                                      <p:cBhvr>
                                        <p:cTn id="10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21458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14427 0.34491 " pathEditMode="relative" rAng="0" ptsTypes="AA">
                                      <p:cBhvr>
                                        <p:cTn id="11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45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14566 0.3882 " pathEditMode="relative" rAng="0" ptsTypes="AA">
                                      <p:cBhvr>
                                        <p:cTn id="112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39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1474 0.43032 " pathEditMode="relative" rAng="0" ptsTypes="AA">
                                      <p:cBhvr>
                                        <p:cTn id="11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2150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-0.14444 0.34445 " pathEditMode="relative" rAng="0" ptsTypes="AA">
                                      <p:cBhvr>
                                        <p:cTn id="11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22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1467 0.38912 " pathEditMode="relative" rAng="0" ptsTypes="AA">
                                      <p:cBhvr>
                                        <p:cTn id="118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1944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14965 0.42916 " pathEditMode="relative" rAng="0" ptsTypes="AA">
                                      <p:cBhvr>
                                        <p:cTn id="12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21458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14566 0.34491 " pathEditMode="relative" rAng="0" ptsTypes="AA">
                                      <p:cBhvr>
                                        <p:cTn id="122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724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-0.14566 0.38912 " pathEditMode="relative" rAng="0" ptsTypes="AA">
                                      <p:cBhvr>
                                        <p:cTn id="12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44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20035 0.57084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17" y="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Custom 1">
      <a:dk1>
        <a:sysClr val="windowText" lastClr="000000"/>
      </a:dk1>
      <a:lt1>
        <a:sysClr val="window" lastClr="FFFFFF"/>
      </a:lt1>
      <a:dk2>
        <a:srgbClr val="7030A0"/>
      </a:dk2>
      <a:lt2>
        <a:srgbClr val="CC99FF"/>
      </a:lt2>
      <a:accent1>
        <a:srgbClr val="CC99FF"/>
      </a:accent1>
      <a:accent2>
        <a:srgbClr val="9933FF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3776</TotalTime>
  <Words>591</Words>
  <Application>Microsoft Office PowerPoint</Application>
  <PresentationFormat>On-screen Show (4:3)</PresentationFormat>
  <Paragraphs>221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6" baseType="lpstr">
      <vt:lpstr>Arial</vt:lpstr>
      <vt:lpstr>Berlin Sans FB</vt:lpstr>
      <vt:lpstr>Calibri</vt:lpstr>
      <vt:lpstr>Cambria Math</vt:lpstr>
      <vt:lpstr>Candara</vt:lpstr>
      <vt:lpstr>KG Primary Penmanship</vt:lpstr>
      <vt:lpstr>Letter-join Basic 40</vt:lpstr>
      <vt:lpstr>Letter-join Plus 40</vt:lpstr>
      <vt:lpstr>Symbol</vt:lpstr>
      <vt:lpstr>Tahoma</vt:lpstr>
      <vt:lpstr>Waveform</vt:lpstr>
      <vt:lpstr>Main content</vt:lpstr>
      <vt:lpstr>Calculation strategies for the 4 operations.  Year 3 </vt:lpstr>
      <vt:lpstr>Through our teaching at  St. Alban's we aim to ensure that all pupils: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12th January 2021  LO: To understand why prayer was important to Jesus.</dc:title>
  <dc:creator>anitanovak</dc:creator>
  <cp:lastModifiedBy>A Doherty</cp:lastModifiedBy>
  <cp:revision>182</cp:revision>
  <cp:lastPrinted>2024-01-24T07:38:34Z</cp:lastPrinted>
  <dcterms:created xsi:type="dcterms:W3CDTF">2021-01-07T20:24:22Z</dcterms:created>
  <dcterms:modified xsi:type="dcterms:W3CDTF">2025-03-25T17:56:43Z</dcterms:modified>
</cp:coreProperties>
</file>