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948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35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51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844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070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235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449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774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378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2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43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26C54-784E-476B-808D-F6EB41ABB5C3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0B141-9F09-4FAE-B89C-5F278FE6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17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10" t="10714" r="17005" b="6250"/>
          <a:stretch/>
        </p:blipFill>
        <p:spPr bwMode="auto">
          <a:xfrm>
            <a:off x="251520" y="332656"/>
            <a:ext cx="8650515" cy="6074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8369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2026-01-01T13:40:21Z</dcterms:created>
  <dcterms:modified xsi:type="dcterms:W3CDTF">2026-01-01T13:41:16Z</dcterms:modified>
</cp:coreProperties>
</file>