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78" r:id="rId1"/>
    <p:sldMasterId id="2147483757" r:id="rId2"/>
  </p:sldMasterIdLst>
  <p:notesMasterIdLst>
    <p:notesMasterId r:id="rId25"/>
  </p:notesMasterIdLst>
  <p:handoutMasterIdLst>
    <p:handoutMasterId r:id="rId26"/>
  </p:handoutMasterIdLst>
  <p:sldIdLst>
    <p:sldId id="256" r:id="rId3"/>
    <p:sldId id="447" r:id="rId4"/>
    <p:sldId id="441" r:id="rId5"/>
    <p:sldId id="442" r:id="rId6"/>
    <p:sldId id="443" r:id="rId7"/>
    <p:sldId id="438" r:id="rId8"/>
    <p:sldId id="439" r:id="rId9"/>
    <p:sldId id="434" r:id="rId10"/>
    <p:sldId id="304" r:id="rId11"/>
    <p:sldId id="452" r:id="rId12"/>
    <p:sldId id="305" r:id="rId13"/>
    <p:sldId id="306" r:id="rId14"/>
    <p:sldId id="455" r:id="rId15"/>
    <p:sldId id="393" r:id="rId16"/>
    <p:sldId id="446" r:id="rId17"/>
    <p:sldId id="431" r:id="rId18"/>
    <p:sldId id="449" r:id="rId19"/>
    <p:sldId id="448" r:id="rId20"/>
    <p:sldId id="453" r:id="rId21"/>
    <p:sldId id="454" r:id="rId22"/>
    <p:sldId id="456" r:id="rId23"/>
    <p:sldId id="450" r:id="rId24"/>
  </p:sldIdLst>
  <p:sldSz cx="9144000" cy="6858000" type="screen4x3"/>
  <p:notesSz cx="6797675" cy="9926638"/>
  <p:defaultTextStyle>
    <a:defPPr>
      <a:defRPr lang="en-GB"/>
    </a:defPPr>
    <a:lvl1pPr algn="l" defTabSz="449263" rtl="0" eaLnBrk="0" fontAlgn="base" hangingPunct="0">
      <a:spcBef>
        <a:spcPct val="0"/>
      </a:spcBef>
      <a:spcAft>
        <a:spcPct val="0"/>
      </a:spcAft>
      <a:defRPr kern="1200">
        <a:solidFill>
          <a:schemeClr val="bg1"/>
        </a:solidFill>
        <a:latin typeface="Arial" panose="020B0604020202020204" pitchFamily="34" charset="0"/>
        <a:ea typeface="MS Gothic" panose="020B0609070205080204" pitchFamily="49" charset="-128"/>
        <a:cs typeface="+mn-cs"/>
      </a:defRPr>
    </a:lvl1pPr>
    <a:lvl2pPr marL="457200" algn="l" defTabSz="449263" rtl="0" eaLnBrk="0" fontAlgn="base" hangingPunct="0">
      <a:spcBef>
        <a:spcPct val="0"/>
      </a:spcBef>
      <a:spcAft>
        <a:spcPct val="0"/>
      </a:spcAft>
      <a:defRPr kern="1200">
        <a:solidFill>
          <a:schemeClr val="bg1"/>
        </a:solidFill>
        <a:latin typeface="Arial" panose="020B0604020202020204" pitchFamily="34" charset="0"/>
        <a:ea typeface="MS Gothic" panose="020B0609070205080204" pitchFamily="49" charset="-128"/>
        <a:cs typeface="+mn-cs"/>
      </a:defRPr>
    </a:lvl2pPr>
    <a:lvl3pPr marL="914400" algn="l" defTabSz="449263" rtl="0" eaLnBrk="0" fontAlgn="base" hangingPunct="0">
      <a:spcBef>
        <a:spcPct val="0"/>
      </a:spcBef>
      <a:spcAft>
        <a:spcPct val="0"/>
      </a:spcAft>
      <a:defRPr kern="1200">
        <a:solidFill>
          <a:schemeClr val="bg1"/>
        </a:solidFill>
        <a:latin typeface="Arial" panose="020B0604020202020204" pitchFamily="34" charset="0"/>
        <a:ea typeface="MS Gothic" panose="020B0609070205080204" pitchFamily="49" charset="-128"/>
        <a:cs typeface="+mn-cs"/>
      </a:defRPr>
    </a:lvl3pPr>
    <a:lvl4pPr marL="1371600" algn="l" defTabSz="449263" rtl="0" eaLnBrk="0" fontAlgn="base" hangingPunct="0">
      <a:spcBef>
        <a:spcPct val="0"/>
      </a:spcBef>
      <a:spcAft>
        <a:spcPct val="0"/>
      </a:spcAft>
      <a:defRPr kern="1200">
        <a:solidFill>
          <a:schemeClr val="bg1"/>
        </a:solidFill>
        <a:latin typeface="Arial" panose="020B0604020202020204" pitchFamily="34" charset="0"/>
        <a:ea typeface="MS Gothic" panose="020B0609070205080204" pitchFamily="49" charset="-128"/>
        <a:cs typeface="+mn-cs"/>
      </a:defRPr>
    </a:lvl4pPr>
    <a:lvl5pPr marL="1828800" algn="l" defTabSz="449263" rtl="0" eaLnBrk="0" fontAlgn="base" hangingPunct="0">
      <a:spcBef>
        <a:spcPct val="0"/>
      </a:spcBef>
      <a:spcAft>
        <a:spcPct val="0"/>
      </a:spcAft>
      <a:defRPr kern="1200">
        <a:solidFill>
          <a:schemeClr val="bg1"/>
        </a:solidFill>
        <a:latin typeface="Arial" panose="020B0604020202020204" pitchFamily="34" charset="0"/>
        <a:ea typeface="MS Gothic" panose="020B0609070205080204" pitchFamily="49" charset="-128"/>
        <a:cs typeface="+mn-cs"/>
      </a:defRPr>
    </a:lvl5pPr>
    <a:lvl6pPr marL="2286000" algn="l" defTabSz="914400" rtl="0" eaLnBrk="1" latinLnBrk="0" hangingPunct="1">
      <a:defRPr kern="1200">
        <a:solidFill>
          <a:schemeClr val="bg1"/>
        </a:solidFill>
        <a:latin typeface="Arial" panose="020B0604020202020204" pitchFamily="34" charset="0"/>
        <a:ea typeface="MS Gothic" panose="020B0609070205080204" pitchFamily="49" charset="-128"/>
        <a:cs typeface="+mn-cs"/>
      </a:defRPr>
    </a:lvl6pPr>
    <a:lvl7pPr marL="2743200" algn="l" defTabSz="914400" rtl="0" eaLnBrk="1" latinLnBrk="0" hangingPunct="1">
      <a:defRPr kern="1200">
        <a:solidFill>
          <a:schemeClr val="bg1"/>
        </a:solidFill>
        <a:latin typeface="Arial" panose="020B0604020202020204" pitchFamily="34" charset="0"/>
        <a:ea typeface="MS Gothic" panose="020B0609070205080204" pitchFamily="49" charset="-128"/>
        <a:cs typeface="+mn-cs"/>
      </a:defRPr>
    </a:lvl7pPr>
    <a:lvl8pPr marL="3200400" algn="l" defTabSz="914400" rtl="0" eaLnBrk="1" latinLnBrk="0" hangingPunct="1">
      <a:defRPr kern="1200">
        <a:solidFill>
          <a:schemeClr val="bg1"/>
        </a:solidFill>
        <a:latin typeface="Arial" panose="020B0604020202020204" pitchFamily="34" charset="0"/>
        <a:ea typeface="MS Gothic" panose="020B0609070205080204" pitchFamily="49" charset="-128"/>
        <a:cs typeface="+mn-cs"/>
      </a:defRPr>
    </a:lvl8pPr>
    <a:lvl9pPr marL="3657600" algn="l" defTabSz="914400" rtl="0" eaLnBrk="1" latinLnBrk="0" hangingPunct="1">
      <a:defRPr kern="1200">
        <a:solidFill>
          <a:schemeClr val="bg1"/>
        </a:solidFill>
        <a:latin typeface="Arial" panose="020B0604020202020204" pitchFamily="34" charset="0"/>
        <a:ea typeface="MS Gothic" panose="020B0609070205080204" pitchFamily="49"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userDrawn="1">
          <p15:clr>
            <a:srgbClr val="A4A3A4"/>
          </p15:clr>
        </p15:guide>
        <p15:guide id="2" pos="214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21BBEF"/>
    <a:srgbClr val="80AB37"/>
    <a:srgbClr val="222B6A"/>
    <a:srgbClr val="006DB1"/>
    <a:srgbClr val="005D98"/>
    <a:srgbClr val="9ABF34"/>
    <a:srgbClr val="DF641F"/>
    <a:srgbClr val="F7941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5575" autoAdjust="0"/>
    <p:restoredTop sz="89651" autoAdjust="0"/>
  </p:normalViewPr>
  <p:slideViewPr>
    <p:cSldViewPr>
      <p:cViewPr varScale="1">
        <p:scale>
          <a:sx n="62" d="100"/>
          <a:sy n="62" d="100"/>
        </p:scale>
        <p:origin x="1016" y="36"/>
      </p:cViewPr>
      <p:guideLst>
        <p:guide orient="horz" pos="2160"/>
        <p:guide pos="2880"/>
      </p:guideLst>
    </p:cSldViewPr>
  </p:slideViewPr>
  <p:outlineViewPr>
    <p:cViewPr varScale="1">
      <p:scale>
        <a:sx n="170" d="200"/>
        <a:sy n="170" d="200"/>
      </p:scale>
      <p:origin x="-780" y="-84"/>
    </p:cViewPr>
  </p:outlineViewPr>
  <p:notesTextViewPr>
    <p:cViewPr>
      <p:scale>
        <a:sx n="1" d="1"/>
        <a:sy n="1" d="1"/>
      </p:scale>
      <p:origin x="0" y="0"/>
    </p:cViewPr>
  </p:notesTextViewPr>
  <p:notesViewPr>
    <p:cSldViewPr>
      <p:cViewPr varScale="1">
        <p:scale>
          <a:sx n="124" d="100"/>
          <a:sy n="124" d="100"/>
        </p:scale>
        <p:origin x="9294" y="96"/>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handoutMaster" Target="handoutMasters/handoutMaster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056"/>
          </a:xfrm>
          <a:prstGeom prst="rect">
            <a:avLst/>
          </a:prstGeom>
        </p:spPr>
        <p:txBody>
          <a:bodyPr vert="horz" lIns="91431" tIns="45715" rIns="91431" bIns="45715" rtlCol="0"/>
          <a:lstStyle>
            <a:lvl1pPr algn="l">
              <a:defRPr sz="1200"/>
            </a:lvl1pPr>
          </a:lstStyle>
          <a:p>
            <a:endParaRPr lang="en-GB"/>
          </a:p>
        </p:txBody>
      </p:sp>
      <p:sp>
        <p:nvSpPr>
          <p:cNvPr id="3" name="Date Placeholder 2"/>
          <p:cNvSpPr>
            <a:spLocks noGrp="1"/>
          </p:cNvSpPr>
          <p:nvPr>
            <p:ph type="dt" sz="quarter" idx="1"/>
          </p:nvPr>
        </p:nvSpPr>
        <p:spPr>
          <a:xfrm>
            <a:off x="3850444" y="0"/>
            <a:ext cx="2945659" cy="498056"/>
          </a:xfrm>
          <a:prstGeom prst="rect">
            <a:avLst/>
          </a:prstGeom>
        </p:spPr>
        <p:txBody>
          <a:bodyPr vert="horz" lIns="91431" tIns="45715" rIns="91431" bIns="45715" rtlCol="0"/>
          <a:lstStyle>
            <a:lvl1pPr algn="r">
              <a:defRPr sz="1200"/>
            </a:lvl1pPr>
          </a:lstStyle>
          <a:p>
            <a:fld id="{4969D867-6A28-4F0A-927A-1CEA446E808C}" type="datetimeFigureOut">
              <a:rPr lang="en-GB" smtClean="0"/>
              <a:t>01/12/2023</a:t>
            </a:fld>
            <a:endParaRPr lang="en-GB"/>
          </a:p>
        </p:txBody>
      </p:sp>
      <p:sp>
        <p:nvSpPr>
          <p:cNvPr id="4" name="Footer Placeholder 3"/>
          <p:cNvSpPr>
            <a:spLocks noGrp="1"/>
          </p:cNvSpPr>
          <p:nvPr>
            <p:ph type="ftr" sz="quarter" idx="2"/>
          </p:nvPr>
        </p:nvSpPr>
        <p:spPr>
          <a:xfrm>
            <a:off x="1" y="9428584"/>
            <a:ext cx="2945659" cy="498055"/>
          </a:xfrm>
          <a:prstGeom prst="rect">
            <a:avLst/>
          </a:prstGeom>
        </p:spPr>
        <p:txBody>
          <a:bodyPr vert="horz" lIns="91431" tIns="45715" rIns="91431" bIns="45715" rtlCol="0" anchor="b"/>
          <a:lstStyle>
            <a:lvl1pPr algn="l">
              <a:defRPr sz="1200"/>
            </a:lvl1pPr>
          </a:lstStyle>
          <a:p>
            <a:endParaRPr lang="en-GB"/>
          </a:p>
        </p:txBody>
      </p:sp>
      <p:sp>
        <p:nvSpPr>
          <p:cNvPr id="5" name="Slide Number Placeholder 4"/>
          <p:cNvSpPr>
            <a:spLocks noGrp="1"/>
          </p:cNvSpPr>
          <p:nvPr>
            <p:ph type="sldNum" sz="quarter" idx="3"/>
          </p:nvPr>
        </p:nvSpPr>
        <p:spPr>
          <a:xfrm>
            <a:off x="3850444" y="9428584"/>
            <a:ext cx="2945659" cy="498055"/>
          </a:xfrm>
          <a:prstGeom prst="rect">
            <a:avLst/>
          </a:prstGeom>
        </p:spPr>
        <p:txBody>
          <a:bodyPr vert="horz" lIns="91431" tIns="45715" rIns="91431" bIns="45715" rtlCol="0" anchor="b"/>
          <a:lstStyle>
            <a:lvl1pPr algn="r">
              <a:defRPr sz="1200"/>
            </a:lvl1pPr>
          </a:lstStyle>
          <a:p>
            <a:fld id="{8BCFE874-88C3-43E3-A422-DE922A98DA26}" type="slidenum">
              <a:rPr lang="en-GB" smtClean="0"/>
              <a:t>‹#›</a:t>
            </a:fld>
            <a:endParaRPr lang="en-GB"/>
          </a:p>
        </p:txBody>
      </p:sp>
    </p:spTree>
    <p:extLst>
      <p:ext uri="{BB962C8B-B14F-4D97-AF65-F5344CB8AC3E}">
        <p14:creationId xmlns:p14="http://schemas.microsoft.com/office/powerpoint/2010/main" val="409230265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50" name="AutoShape 1">
            <a:extLst>
              <a:ext uri="{FF2B5EF4-FFF2-40B4-BE49-F238E27FC236}">
                <a16:creationId xmlns:a16="http://schemas.microsoft.com/office/drawing/2014/main" id="{635CF047-F764-4878-A08E-6D941516770C}"/>
              </a:ext>
            </a:extLst>
          </p:cNvPr>
          <p:cNvSpPr>
            <a:spLocks noChangeArrowheads="1"/>
          </p:cNvSpPr>
          <p:nvPr/>
        </p:nvSpPr>
        <p:spPr bwMode="auto">
          <a:xfrm>
            <a:off x="1" y="0"/>
            <a:ext cx="6797675" cy="9926638"/>
          </a:xfrm>
          <a:prstGeom prst="roundRect">
            <a:avLst>
              <a:gd name="adj" fmla="val 23"/>
            </a:avLst>
          </a:prstGeom>
          <a:solidFill>
            <a:srgbClr val="FFFFFF"/>
          </a:solidFill>
          <a:ln>
            <a:noFill/>
          </a:ln>
          <a:effectLst/>
          <a:extLst>
            <a:ext uri="{91240B29-F687-4F45-9708-019B960494DF}">
              <a14:hiddenLine xmlns:a14="http://schemas.microsoft.com/office/drawing/2010/main" w="936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1431" tIns="45715" rIns="91431" bIns="45715" anchor="ctr"/>
          <a:lstStyle>
            <a:lvl1pPr>
              <a:buClr>
                <a:srgbClr val="000000"/>
              </a:buClr>
              <a:buSzPct val="100000"/>
              <a:buFont typeface="Arial" panose="020B0604020202020204" pitchFamily="34" charset="0"/>
              <a:defRPr>
                <a:solidFill>
                  <a:schemeClr val="bg1"/>
                </a:solidFill>
                <a:latin typeface="Arial" panose="020B0604020202020204" pitchFamily="34" charset="0"/>
                <a:ea typeface="MS Gothic" panose="020B0609070205080204" pitchFamily="49" charset="-128"/>
              </a:defRPr>
            </a:lvl1pPr>
            <a:lvl2pPr marL="742950" indent="-285750">
              <a:buClr>
                <a:srgbClr val="000000"/>
              </a:buClr>
              <a:buSzPct val="100000"/>
              <a:buFont typeface="Arial" panose="020B0604020202020204" pitchFamily="34" charset="0"/>
              <a:defRPr>
                <a:solidFill>
                  <a:schemeClr val="bg1"/>
                </a:solidFill>
                <a:latin typeface="Arial" panose="020B0604020202020204" pitchFamily="34" charset="0"/>
                <a:ea typeface="MS Gothic" panose="020B0609070205080204" pitchFamily="49" charset="-128"/>
              </a:defRPr>
            </a:lvl2pPr>
            <a:lvl3pPr marL="1143000" indent="-228600">
              <a:buClr>
                <a:srgbClr val="000000"/>
              </a:buClr>
              <a:buSzPct val="100000"/>
              <a:buFont typeface="Arial" panose="020B0604020202020204" pitchFamily="34" charset="0"/>
              <a:defRPr>
                <a:solidFill>
                  <a:schemeClr val="bg1"/>
                </a:solidFill>
                <a:latin typeface="Arial" panose="020B0604020202020204" pitchFamily="34" charset="0"/>
                <a:ea typeface="MS Gothic" panose="020B0609070205080204" pitchFamily="49" charset="-128"/>
              </a:defRPr>
            </a:lvl3pPr>
            <a:lvl4pPr marL="1600200" indent="-228600">
              <a:buClr>
                <a:srgbClr val="000000"/>
              </a:buClr>
              <a:buSzPct val="100000"/>
              <a:buFont typeface="Arial" panose="020B0604020202020204" pitchFamily="34" charset="0"/>
              <a:defRPr>
                <a:solidFill>
                  <a:schemeClr val="bg1"/>
                </a:solidFill>
                <a:latin typeface="Arial" panose="020B0604020202020204" pitchFamily="34" charset="0"/>
                <a:ea typeface="MS Gothic" panose="020B0609070205080204" pitchFamily="49" charset="-128"/>
              </a:defRPr>
            </a:lvl4pPr>
            <a:lvl5pPr marL="2057400" indent="-228600">
              <a:buClr>
                <a:srgbClr val="000000"/>
              </a:buClr>
              <a:buSzPct val="100000"/>
              <a:buFont typeface="Arial" panose="020B0604020202020204" pitchFamily="34" charset="0"/>
              <a:defRPr>
                <a:solidFill>
                  <a:schemeClr val="bg1"/>
                </a:solidFill>
                <a:latin typeface="Arial" panose="020B0604020202020204" pitchFamily="34" charset="0"/>
                <a:ea typeface="MS Gothic" panose="020B0609070205080204" pitchFamily="49" charset="-128"/>
              </a:defRPr>
            </a:lvl5pPr>
            <a:lvl6pPr marL="2514600" indent="-228600" defTabSz="449263" eaLnBrk="0" fontAlgn="base" hangingPunct="0">
              <a:spcBef>
                <a:spcPct val="0"/>
              </a:spcBef>
              <a:spcAft>
                <a:spcPct val="0"/>
              </a:spcAft>
              <a:buClr>
                <a:srgbClr val="000000"/>
              </a:buClr>
              <a:buSzPct val="100000"/>
              <a:buFont typeface="Arial" panose="020B0604020202020204" pitchFamily="34" charset="0"/>
              <a:defRPr>
                <a:solidFill>
                  <a:schemeClr val="bg1"/>
                </a:solidFill>
                <a:latin typeface="Arial" panose="020B0604020202020204" pitchFamily="34" charset="0"/>
                <a:ea typeface="MS Gothic" panose="020B0609070205080204" pitchFamily="49" charset="-128"/>
              </a:defRPr>
            </a:lvl6pPr>
            <a:lvl7pPr marL="2971800" indent="-228600" defTabSz="449263" eaLnBrk="0" fontAlgn="base" hangingPunct="0">
              <a:spcBef>
                <a:spcPct val="0"/>
              </a:spcBef>
              <a:spcAft>
                <a:spcPct val="0"/>
              </a:spcAft>
              <a:buClr>
                <a:srgbClr val="000000"/>
              </a:buClr>
              <a:buSzPct val="100000"/>
              <a:buFont typeface="Arial" panose="020B0604020202020204" pitchFamily="34" charset="0"/>
              <a:defRPr>
                <a:solidFill>
                  <a:schemeClr val="bg1"/>
                </a:solidFill>
                <a:latin typeface="Arial" panose="020B0604020202020204" pitchFamily="34" charset="0"/>
                <a:ea typeface="MS Gothic" panose="020B0609070205080204" pitchFamily="49" charset="-128"/>
              </a:defRPr>
            </a:lvl7pPr>
            <a:lvl8pPr marL="3429000" indent="-228600" defTabSz="449263" eaLnBrk="0" fontAlgn="base" hangingPunct="0">
              <a:spcBef>
                <a:spcPct val="0"/>
              </a:spcBef>
              <a:spcAft>
                <a:spcPct val="0"/>
              </a:spcAft>
              <a:buClr>
                <a:srgbClr val="000000"/>
              </a:buClr>
              <a:buSzPct val="100000"/>
              <a:buFont typeface="Arial" panose="020B0604020202020204" pitchFamily="34" charset="0"/>
              <a:defRPr>
                <a:solidFill>
                  <a:schemeClr val="bg1"/>
                </a:solidFill>
                <a:latin typeface="Arial" panose="020B0604020202020204" pitchFamily="34" charset="0"/>
                <a:ea typeface="MS Gothic" panose="020B0609070205080204" pitchFamily="49" charset="-128"/>
              </a:defRPr>
            </a:lvl8pPr>
            <a:lvl9pPr marL="3886200" indent="-228600" defTabSz="449263" eaLnBrk="0" fontAlgn="base" hangingPunct="0">
              <a:spcBef>
                <a:spcPct val="0"/>
              </a:spcBef>
              <a:spcAft>
                <a:spcPct val="0"/>
              </a:spcAft>
              <a:buClr>
                <a:srgbClr val="000000"/>
              </a:buClr>
              <a:buSzPct val="100000"/>
              <a:buFont typeface="Arial" panose="020B0604020202020204" pitchFamily="34" charset="0"/>
              <a:defRPr>
                <a:solidFill>
                  <a:schemeClr val="bg1"/>
                </a:solidFill>
                <a:latin typeface="Arial" panose="020B0604020202020204" pitchFamily="34" charset="0"/>
                <a:ea typeface="MS Gothic" panose="020B0609070205080204" pitchFamily="49" charset="-128"/>
              </a:defRPr>
            </a:lvl9pPr>
          </a:lstStyle>
          <a:p>
            <a:pPr eaLnBrk="1" hangingPunct="1">
              <a:defRPr/>
            </a:pPr>
            <a:endParaRPr lang="fi-FI" altLang="fi-FI"/>
          </a:p>
        </p:txBody>
      </p:sp>
      <p:sp>
        <p:nvSpPr>
          <p:cNvPr id="2051" name="AutoShape 2">
            <a:extLst>
              <a:ext uri="{FF2B5EF4-FFF2-40B4-BE49-F238E27FC236}">
                <a16:creationId xmlns:a16="http://schemas.microsoft.com/office/drawing/2014/main" id="{70D30B28-92FC-41DB-BA2D-EEE4171ACCAB}"/>
              </a:ext>
            </a:extLst>
          </p:cNvPr>
          <p:cNvSpPr>
            <a:spLocks noChangeArrowheads="1"/>
          </p:cNvSpPr>
          <p:nvPr/>
        </p:nvSpPr>
        <p:spPr bwMode="auto">
          <a:xfrm>
            <a:off x="1" y="0"/>
            <a:ext cx="6797675" cy="9926638"/>
          </a:xfrm>
          <a:prstGeom prst="roundRect">
            <a:avLst>
              <a:gd name="adj" fmla="val 23"/>
            </a:avLst>
          </a:pr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1431" tIns="45715" rIns="91431" bIns="45715" anchor="ctr"/>
          <a:lstStyle>
            <a:lvl1pPr>
              <a:buClr>
                <a:srgbClr val="000000"/>
              </a:buClr>
              <a:buSzPct val="100000"/>
              <a:buFont typeface="Arial" panose="020B0604020202020204" pitchFamily="34" charset="0"/>
              <a:defRPr>
                <a:solidFill>
                  <a:schemeClr val="bg1"/>
                </a:solidFill>
                <a:latin typeface="Arial" panose="020B0604020202020204" pitchFamily="34" charset="0"/>
                <a:ea typeface="MS Gothic" panose="020B0609070205080204" pitchFamily="49" charset="-128"/>
              </a:defRPr>
            </a:lvl1pPr>
            <a:lvl2pPr marL="742950" indent="-285750">
              <a:buClr>
                <a:srgbClr val="000000"/>
              </a:buClr>
              <a:buSzPct val="100000"/>
              <a:buFont typeface="Arial" panose="020B0604020202020204" pitchFamily="34" charset="0"/>
              <a:defRPr>
                <a:solidFill>
                  <a:schemeClr val="bg1"/>
                </a:solidFill>
                <a:latin typeface="Arial" panose="020B0604020202020204" pitchFamily="34" charset="0"/>
                <a:ea typeface="MS Gothic" panose="020B0609070205080204" pitchFamily="49" charset="-128"/>
              </a:defRPr>
            </a:lvl2pPr>
            <a:lvl3pPr marL="1143000" indent="-228600">
              <a:buClr>
                <a:srgbClr val="000000"/>
              </a:buClr>
              <a:buSzPct val="100000"/>
              <a:buFont typeface="Arial" panose="020B0604020202020204" pitchFamily="34" charset="0"/>
              <a:defRPr>
                <a:solidFill>
                  <a:schemeClr val="bg1"/>
                </a:solidFill>
                <a:latin typeface="Arial" panose="020B0604020202020204" pitchFamily="34" charset="0"/>
                <a:ea typeface="MS Gothic" panose="020B0609070205080204" pitchFamily="49" charset="-128"/>
              </a:defRPr>
            </a:lvl3pPr>
            <a:lvl4pPr marL="1600200" indent="-228600">
              <a:buClr>
                <a:srgbClr val="000000"/>
              </a:buClr>
              <a:buSzPct val="100000"/>
              <a:buFont typeface="Arial" panose="020B0604020202020204" pitchFamily="34" charset="0"/>
              <a:defRPr>
                <a:solidFill>
                  <a:schemeClr val="bg1"/>
                </a:solidFill>
                <a:latin typeface="Arial" panose="020B0604020202020204" pitchFamily="34" charset="0"/>
                <a:ea typeface="MS Gothic" panose="020B0609070205080204" pitchFamily="49" charset="-128"/>
              </a:defRPr>
            </a:lvl4pPr>
            <a:lvl5pPr marL="2057400" indent="-228600">
              <a:buClr>
                <a:srgbClr val="000000"/>
              </a:buClr>
              <a:buSzPct val="100000"/>
              <a:buFont typeface="Arial" panose="020B0604020202020204" pitchFamily="34" charset="0"/>
              <a:defRPr>
                <a:solidFill>
                  <a:schemeClr val="bg1"/>
                </a:solidFill>
                <a:latin typeface="Arial" panose="020B0604020202020204" pitchFamily="34" charset="0"/>
                <a:ea typeface="MS Gothic" panose="020B0609070205080204" pitchFamily="49" charset="-128"/>
              </a:defRPr>
            </a:lvl5pPr>
            <a:lvl6pPr marL="2514600" indent="-228600" defTabSz="449263" eaLnBrk="0" fontAlgn="base" hangingPunct="0">
              <a:spcBef>
                <a:spcPct val="0"/>
              </a:spcBef>
              <a:spcAft>
                <a:spcPct val="0"/>
              </a:spcAft>
              <a:buClr>
                <a:srgbClr val="000000"/>
              </a:buClr>
              <a:buSzPct val="100000"/>
              <a:buFont typeface="Arial" panose="020B0604020202020204" pitchFamily="34" charset="0"/>
              <a:defRPr>
                <a:solidFill>
                  <a:schemeClr val="bg1"/>
                </a:solidFill>
                <a:latin typeface="Arial" panose="020B0604020202020204" pitchFamily="34" charset="0"/>
                <a:ea typeface="MS Gothic" panose="020B0609070205080204" pitchFamily="49" charset="-128"/>
              </a:defRPr>
            </a:lvl6pPr>
            <a:lvl7pPr marL="2971800" indent="-228600" defTabSz="449263" eaLnBrk="0" fontAlgn="base" hangingPunct="0">
              <a:spcBef>
                <a:spcPct val="0"/>
              </a:spcBef>
              <a:spcAft>
                <a:spcPct val="0"/>
              </a:spcAft>
              <a:buClr>
                <a:srgbClr val="000000"/>
              </a:buClr>
              <a:buSzPct val="100000"/>
              <a:buFont typeface="Arial" panose="020B0604020202020204" pitchFamily="34" charset="0"/>
              <a:defRPr>
                <a:solidFill>
                  <a:schemeClr val="bg1"/>
                </a:solidFill>
                <a:latin typeface="Arial" panose="020B0604020202020204" pitchFamily="34" charset="0"/>
                <a:ea typeface="MS Gothic" panose="020B0609070205080204" pitchFamily="49" charset="-128"/>
              </a:defRPr>
            </a:lvl7pPr>
            <a:lvl8pPr marL="3429000" indent="-228600" defTabSz="449263" eaLnBrk="0" fontAlgn="base" hangingPunct="0">
              <a:spcBef>
                <a:spcPct val="0"/>
              </a:spcBef>
              <a:spcAft>
                <a:spcPct val="0"/>
              </a:spcAft>
              <a:buClr>
                <a:srgbClr val="000000"/>
              </a:buClr>
              <a:buSzPct val="100000"/>
              <a:buFont typeface="Arial" panose="020B0604020202020204" pitchFamily="34" charset="0"/>
              <a:defRPr>
                <a:solidFill>
                  <a:schemeClr val="bg1"/>
                </a:solidFill>
                <a:latin typeface="Arial" panose="020B0604020202020204" pitchFamily="34" charset="0"/>
                <a:ea typeface="MS Gothic" panose="020B0609070205080204" pitchFamily="49" charset="-128"/>
              </a:defRPr>
            </a:lvl8pPr>
            <a:lvl9pPr marL="3886200" indent="-228600" defTabSz="449263" eaLnBrk="0" fontAlgn="base" hangingPunct="0">
              <a:spcBef>
                <a:spcPct val="0"/>
              </a:spcBef>
              <a:spcAft>
                <a:spcPct val="0"/>
              </a:spcAft>
              <a:buClr>
                <a:srgbClr val="000000"/>
              </a:buClr>
              <a:buSzPct val="100000"/>
              <a:buFont typeface="Arial" panose="020B0604020202020204" pitchFamily="34" charset="0"/>
              <a:defRPr>
                <a:solidFill>
                  <a:schemeClr val="bg1"/>
                </a:solidFill>
                <a:latin typeface="Arial" panose="020B0604020202020204" pitchFamily="34" charset="0"/>
                <a:ea typeface="MS Gothic" panose="020B0609070205080204" pitchFamily="49" charset="-128"/>
              </a:defRPr>
            </a:lvl9pPr>
          </a:lstStyle>
          <a:p>
            <a:pPr eaLnBrk="1" hangingPunct="1">
              <a:defRPr/>
            </a:pPr>
            <a:endParaRPr lang="fi-FI" altLang="fi-FI"/>
          </a:p>
        </p:txBody>
      </p:sp>
      <p:sp>
        <p:nvSpPr>
          <p:cNvPr id="2052" name="Rectangle 3">
            <a:extLst>
              <a:ext uri="{FF2B5EF4-FFF2-40B4-BE49-F238E27FC236}">
                <a16:creationId xmlns:a16="http://schemas.microsoft.com/office/drawing/2014/main" id="{C4560FDD-4E19-40AD-96C4-D35F9584C444}"/>
              </a:ext>
            </a:extLst>
          </p:cNvPr>
          <p:cNvSpPr>
            <a:spLocks noGrp="1" noRot="1" noChangeAspect="1" noChangeArrowheads="1"/>
          </p:cNvSpPr>
          <p:nvPr>
            <p:ph type="sldImg"/>
          </p:nvPr>
        </p:nvSpPr>
        <p:spPr bwMode="auto">
          <a:xfrm>
            <a:off x="-14887575" y="-12806363"/>
            <a:ext cx="18076863" cy="1355725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sp>
      <p:sp>
        <p:nvSpPr>
          <p:cNvPr id="2" name="Rectangle 4">
            <a:extLst>
              <a:ext uri="{FF2B5EF4-FFF2-40B4-BE49-F238E27FC236}">
                <a16:creationId xmlns:a16="http://schemas.microsoft.com/office/drawing/2014/main" id="{14A44B05-BA87-46A8-9696-C01883B620D8}"/>
              </a:ext>
            </a:extLst>
          </p:cNvPr>
          <p:cNvSpPr>
            <a:spLocks noGrp="1" noChangeArrowheads="1"/>
          </p:cNvSpPr>
          <p:nvPr>
            <p:ph type="body"/>
          </p:nvPr>
        </p:nvSpPr>
        <p:spPr bwMode="auto">
          <a:xfrm>
            <a:off x="679768" y="4715153"/>
            <a:ext cx="5433420" cy="446181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p>
            <a:pPr lvl="0"/>
            <a:endParaRPr lang="fi-FI" altLang="fi-FI" noProof="0"/>
          </a:p>
        </p:txBody>
      </p:sp>
    </p:spTree>
    <p:extLst>
      <p:ext uri="{BB962C8B-B14F-4D97-AF65-F5344CB8AC3E}">
        <p14:creationId xmlns:p14="http://schemas.microsoft.com/office/powerpoint/2010/main" val="3492141066"/>
      </p:ext>
    </p:extLst>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1pPr>
    <a:lvl2pPr marL="742950" indent="-28575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2pPr>
    <a:lvl3pPr marL="11430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3pPr>
    <a:lvl4pPr marL="16002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4pPr>
    <a:lvl5pPr marL="20574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8" name="Text Box 1">
            <a:extLst>
              <a:ext uri="{FF2B5EF4-FFF2-40B4-BE49-F238E27FC236}">
                <a16:creationId xmlns:a16="http://schemas.microsoft.com/office/drawing/2014/main" id="{322B2CF8-8D19-436B-A392-7147A6510385}"/>
              </a:ext>
            </a:extLst>
          </p:cNvPr>
          <p:cNvSpPr txBox="1">
            <a:spLocks noChangeArrowheads="1"/>
          </p:cNvSpPr>
          <p:nvPr/>
        </p:nvSpPr>
        <p:spPr bwMode="auto">
          <a:xfrm>
            <a:off x="2124275" y="754839"/>
            <a:ext cx="2549128" cy="3722489"/>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1431" tIns="45715" rIns="91431" bIns="45715"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eaLnBrk="1" hangingPunct="1">
              <a:spcBef>
                <a:spcPct val="0"/>
              </a:spcBef>
              <a:buFont typeface="Arial" panose="020B0604020202020204" pitchFamily="34" charset="0"/>
              <a:buNone/>
            </a:pPr>
            <a:endParaRPr lang="fi-FI" altLang="fi-FI" sz="1800">
              <a:solidFill>
                <a:schemeClr val="bg1"/>
              </a:solidFill>
              <a:latin typeface="Arial" panose="020B0604020202020204" pitchFamily="34" charset="0"/>
            </a:endParaRPr>
          </a:p>
        </p:txBody>
      </p:sp>
      <p:sp>
        <p:nvSpPr>
          <p:cNvPr id="4099" name="Rectangle 2">
            <a:extLst>
              <a:ext uri="{FF2B5EF4-FFF2-40B4-BE49-F238E27FC236}">
                <a16:creationId xmlns:a16="http://schemas.microsoft.com/office/drawing/2014/main" id="{7B93CEA4-363E-4608-BB0E-854E9F5F48AC}"/>
              </a:ext>
            </a:extLst>
          </p:cNvPr>
          <p:cNvSpPr>
            <a:spLocks noGrp="1" noChangeArrowheads="1"/>
          </p:cNvSpPr>
          <p:nvPr>
            <p:ph type="body"/>
          </p:nvPr>
        </p:nvSpPr>
        <p:spPr>
          <a:xfrm>
            <a:off x="679769" y="4715154"/>
            <a:ext cx="5434993" cy="446354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fi-FI" altLang="fi-FI" dirty="0"/>
          </a:p>
        </p:txBody>
      </p:sp>
    </p:spTree>
    <p:extLst>
      <p:ext uri="{BB962C8B-B14F-4D97-AF65-F5344CB8AC3E}">
        <p14:creationId xmlns:p14="http://schemas.microsoft.com/office/powerpoint/2010/main" val="14467241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1016056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5842" name="Text Box 1"/>
          <p:cNvSpPr txBox="1">
            <a:spLocks noChangeArrowheads="1"/>
          </p:cNvSpPr>
          <p:nvPr/>
        </p:nvSpPr>
        <p:spPr bwMode="auto">
          <a:xfrm>
            <a:off x="2142625" y="695102"/>
            <a:ext cx="2571149" cy="3427904"/>
          </a:xfrm>
          <a:prstGeom prst="rect">
            <a:avLst/>
          </a:prstGeom>
          <a:solidFill>
            <a:srgbClr val="FFFFFF"/>
          </a:solidFill>
          <a:ln w="9360">
            <a:solidFill>
              <a:srgbClr val="000000"/>
            </a:solidFill>
            <a:miter lim="800000"/>
            <a:headEnd/>
            <a:tailEnd/>
          </a:ln>
        </p:spPr>
        <p:txBody>
          <a:bodyPr wrap="none" lIns="91413" tIns="45706" rIns="91413" bIns="45706" anchor="ctr"/>
          <a:lstStyle>
            <a:lvl1pPr eaLnBrk="0" hangingPunct="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eaLnBrk="0" hangingPunct="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eaLnBrk="0" hangingPunct="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eaLnBrk="0" hangingPunct="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eaLnBrk="0" hangingPunct="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eaLnBrk="1" hangingPunct="1">
              <a:spcBef>
                <a:spcPct val="0"/>
              </a:spcBef>
              <a:buFont typeface="Arial" panose="020B0604020202020204" pitchFamily="34" charset="0"/>
              <a:buNone/>
            </a:pPr>
            <a:endParaRPr lang="en-US" altLang="fi-FI" sz="1800">
              <a:solidFill>
                <a:schemeClr val="bg1"/>
              </a:solidFill>
              <a:latin typeface="Arial" panose="020B0604020202020204" pitchFamily="34" charset="0"/>
              <a:cs typeface="Arial" panose="020B0604020202020204" pitchFamily="34" charset="0"/>
            </a:endParaRPr>
          </a:p>
        </p:txBody>
      </p:sp>
      <p:sp>
        <p:nvSpPr>
          <p:cNvPr id="35843" name="Rectangle 2"/>
          <p:cNvSpPr>
            <a:spLocks noGrp="1" noChangeArrowheads="1"/>
          </p:cNvSpPr>
          <p:nvPr>
            <p:ph type="body"/>
          </p:nvPr>
        </p:nvSpPr>
        <p:spPr>
          <a:xfrm>
            <a:off x="685641" y="4342012"/>
            <a:ext cx="5481944" cy="411031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fi-FI" altLang="fi-FI" smtClean="0">
              <a:latin typeface="Times New Roman" panose="02020603050405020304" pitchFamily="18" charset="0"/>
            </a:endParaRPr>
          </a:p>
        </p:txBody>
      </p:sp>
    </p:spTree>
    <p:extLst>
      <p:ext uri="{BB962C8B-B14F-4D97-AF65-F5344CB8AC3E}">
        <p14:creationId xmlns:p14="http://schemas.microsoft.com/office/powerpoint/2010/main" val="42490464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6866" name="Text Box 1"/>
          <p:cNvSpPr txBox="1">
            <a:spLocks noChangeArrowheads="1"/>
          </p:cNvSpPr>
          <p:nvPr/>
        </p:nvSpPr>
        <p:spPr bwMode="auto">
          <a:xfrm>
            <a:off x="2142625" y="695102"/>
            <a:ext cx="2571149" cy="3427904"/>
          </a:xfrm>
          <a:prstGeom prst="rect">
            <a:avLst/>
          </a:prstGeom>
          <a:solidFill>
            <a:srgbClr val="FFFFFF"/>
          </a:solidFill>
          <a:ln w="9360">
            <a:solidFill>
              <a:srgbClr val="000000"/>
            </a:solidFill>
            <a:miter lim="800000"/>
            <a:headEnd/>
            <a:tailEnd/>
          </a:ln>
        </p:spPr>
        <p:txBody>
          <a:bodyPr wrap="none" lIns="91413" tIns="45706" rIns="91413" bIns="45706" anchor="ctr"/>
          <a:lstStyle>
            <a:lvl1pPr eaLnBrk="0" hangingPunct="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eaLnBrk="0" hangingPunct="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eaLnBrk="0" hangingPunct="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eaLnBrk="0" hangingPunct="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eaLnBrk="0" hangingPunct="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eaLnBrk="1" hangingPunct="1">
              <a:spcBef>
                <a:spcPct val="0"/>
              </a:spcBef>
              <a:buFont typeface="Arial" panose="020B0604020202020204" pitchFamily="34" charset="0"/>
              <a:buNone/>
            </a:pPr>
            <a:endParaRPr lang="en-US" altLang="fi-FI" sz="1800">
              <a:solidFill>
                <a:schemeClr val="bg1"/>
              </a:solidFill>
              <a:latin typeface="Arial" panose="020B0604020202020204" pitchFamily="34" charset="0"/>
              <a:cs typeface="Arial" panose="020B0604020202020204" pitchFamily="34" charset="0"/>
            </a:endParaRPr>
          </a:p>
        </p:txBody>
      </p:sp>
      <p:sp>
        <p:nvSpPr>
          <p:cNvPr id="36867" name="Rectangle 2"/>
          <p:cNvSpPr>
            <a:spLocks noGrp="1" noChangeArrowheads="1"/>
          </p:cNvSpPr>
          <p:nvPr>
            <p:ph type="body"/>
          </p:nvPr>
        </p:nvSpPr>
        <p:spPr>
          <a:xfrm>
            <a:off x="685641" y="4342012"/>
            <a:ext cx="5481944" cy="411031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fi-FI" altLang="fi-FI" smtClean="0">
              <a:latin typeface="Times New Roman" panose="02020603050405020304" pitchFamily="18" charset="0"/>
            </a:endParaRPr>
          </a:p>
        </p:txBody>
      </p:sp>
    </p:spTree>
    <p:extLst>
      <p:ext uri="{BB962C8B-B14F-4D97-AF65-F5344CB8AC3E}">
        <p14:creationId xmlns:p14="http://schemas.microsoft.com/office/powerpoint/2010/main" val="22596969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7890" name="Text Box 1"/>
          <p:cNvSpPr txBox="1">
            <a:spLocks noChangeArrowheads="1"/>
          </p:cNvSpPr>
          <p:nvPr/>
        </p:nvSpPr>
        <p:spPr bwMode="auto">
          <a:xfrm>
            <a:off x="2142625" y="695102"/>
            <a:ext cx="2571149" cy="3427904"/>
          </a:xfrm>
          <a:prstGeom prst="rect">
            <a:avLst/>
          </a:prstGeom>
          <a:solidFill>
            <a:srgbClr val="FFFFFF"/>
          </a:solidFill>
          <a:ln w="9360">
            <a:solidFill>
              <a:srgbClr val="000000"/>
            </a:solidFill>
            <a:miter lim="800000"/>
            <a:headEnd/>
            <a:tailEnd/>
          </a:ln>
        </p:spPr>
        <p:txBody>
          <a:bodyPr wrap="none" lIns="91413" tIns="45706" rIns="91413" bIns="45706" anchor="ctr"/>
          <a:lstStyle>
            <a:lvl1pPr eaLnBrk="0" hangingPunct="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eaLnBrk="0" hangingPunct="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eaLnBrk="0" hangingPunct="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eaLnBrk="0" hangingPunct="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eaLnBrk="0" hangingPunct="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eaLnBrk="1" hangingPunct="1">
              <a:spcBef>
                <a:spcPct val="0"/>
              </a:spcBef>
              <a:buFont typeface="Arial" panose="020B0604020202020204" pitchFamily="34" charset="0"/>
              <a:buNone/>
            </a:pPr>
            <a:endParaRPr lang="en-US" altLang="fi-FI" sz="1800">
              <a:solidFill>
                <a:schemeClr val="bg1"/>
              </a:solidFill>
              <a:latin typeface="Arial" panose="020B0604020202020204" pitchFamily="34" charset="0"/>
              <a:cs typeface="Arial" panose="020B0604020202020204" pitchFamily="34" charset="0"/>
            </a:endParaRPr>
          </a:p>
        </p:txBody>
      </p:sp>
      <p:sp>
        <p:nvSpPr>
          <p:cNvPr id="37891" name="Rectangle 2"/>
          <p:cNvSpPr>
            <a:spLocks noGrp="1" noChangeArrowheads="1"/>
          </p:cNvSpPr>
          <p:nvPr>
            <p:ph type="body"/>
          </p:nvPr>
        </p:nvSpPr>
        <p:spPr>
          <a:xfrm>
            <a:off x="685641" y="4342012"/>
            <a:ext cx="5481944" cy="411031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fi-FI" altLang="fi-FI" smtClean="0">
              <a:latin typeface="Times New Roman" panose="02020603050405020304" pitchFamily="18" charset="0"/>
            </a:endParaRPr>
          </a:p>
        </p:txBody>
      </p:sp>
    </p:spTree>
    <p:extLst>
      <p:ext uri="{BB962C8B-B14F-4D97-AF65-F5344CB8AC3E}">
        <p14:creationId xmlns:p14="http://schemas.microsoft.com/office/powerpoint/2010/main" val="11861441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9905456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36259299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13038121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449218">
              <a:defRPr/>
            </a:pPr>
            <a:r>
              <a:rPr lang="fi-FI" altLang="fi-FI" b="1" dirty="0" smtClean="0">
                <a:solidFill>
                  <a:srgbClr val="9ABF34"/>
                </a:solidFill>
                <a:latin typeface="Calibri" panose="020F0502020204030204" pitchFamily="34" charset="0"/>
                <a:cs typeface="Calibri" panose="020F0502020204030204" pitchFamily="34" charset="0"/>
              </a:rPr>
              <a:t>Why do we need to define bullying? See page 6 in the Teacher’s manual.</a:t>
            </a:r>
          </a:p>
          <a:p>
            <a:endParaRPr lang="en-GB" dirty="0" smtClean="0"/>
          </a:p>
          <a:p>
            <a:r>
              <a:rPr lang="en-GB" dirty="0"/>
              <a:t>A commonly used definition of bullying is that bullying is intentionally and repeatedly causing distress or harm to the same individual. In addition, it is difficult for the bullied children to defend themselves. This refers to the power imbalance between the parties – the bullied child usually has less power or physical strength than the bully or bullies.</a:t>
            </a:r>
          </a:p>
        </p:txBody>
      </p:sp>
    </p:spTree>
    <p:extLst>
      <p:ext uri="{BB962C8B-B14F-4D97-AF65-F5344CB8AC3E}">
        <p14:creationId xmlns:p14="http://schemas.microsoft.com/office/powerpoint/2010/main" val="27135050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449128">
              <a:defRPr/>
            </a:pPr>
            <a:r>
              <a:rPr lang="en-GB" dirty="0" smtClean="0"/>
              <a:t>It is bullying when these things happen repeatedly, and the bullied student finds it difficult</a:t>
            </a:r>
            <a:r>
              <a:rPr lang="en-GB" baseline="0" dirty="0" smtClean="0"/>
              <a:t> to defend themselves.</a:t>
            </a:r>
            <a:endParaRPr lang="en-GB" dirty="0" smtClean="0"/>
          </a:p>
          <a:p>
            <a:endParaRPr lang="en-GB" dirty="0" smtClean="0"/>
          </a:p>
          <a:p>
            <a:r>
              <a:rPr lang="en-GB" dirty="0" smtClean="0"/>
              <a:t>It is also bullying when a pupil is teased repeatedly in a mean or hurtful way.</a:t>
            </a:r>
            <a:endParaRPr lang="en-GB" dirty="0"/>
          </a:p>
        </p:txBody>
      </p:sp>
    </p:spTree>
    <p:extLst>
      <p:ext uri="{BB962C8B-B14F-4D97-AF65-F5344CB8AC3E}">
        <p14:creationId xmlns:p14="http://schemas.microsoft.com/office/powerpoint/2010/main" val="38647418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What is not bullying?  </a:t>
            </a:r>
          </a:p>
          <a:p>
            <a:endParaRPr lang="en-GB" dirty="0" smtClean="0"/>
          </a:p>
          <a:p>
            <a:r>
              <a:rPr lang="en-GB" dirty="0" smtClean="0"/>
              <a:t>It must be repeated.</a:t>
            </a:r>
            <a:endParaRPr lang="en-GB" dirty="0"/>
          </a:p>
        </p:txBody>
      </p:sp>
    </p:spTree>
    <p:extLst>
      <p:ext uri="{BB962C8B-B14F-4D97-AF65-F5344CB8AC3E}">
        <p14:creationId xmlns:p14="http://schemas.microsoft.com/office/powerpoint/2010/main" val="19054166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lnSpc>
                <a:spcPct val="90000"/>
              </a:lnSpc>
            </a:pPr>
            <a:r>
              <a:rPr lang="fi-FI" altLang="fi-FI" dirty="0">
                <a:latin typeface="Calibri" panose="020F0502020204030204" pitchFamily="34" charset="0"/>
                <a:cs typeface="Calibri" panose="020F0502020204030204" pitchFamily="34" charset="0"/>
              </a:rPr>
              <a:t>Most often bullying is verbal (name-calling, public ridicule). </a:t>
            </a:r>
          </a:p>
          <a:p>
            <a:pPr eaLnBrk="1" hangingPunct="1">
              <a:lnSpc>
                <a:spcPct val="90000"/>
              </a:lnSpc>
            </a:pPr>
            <a:r>
              <a:rPr lang="fi-FI" altLang="fi-FI" dirty="0">
                <a:latin typeface="Calibri" panose="020F0502020204030204" pitchFamily="34" charset="0"/>
                <a:cs typeface="Calibri" panose="020F0502020204030204" pitchFamily="34" charset="0"/>
              </a:rPr>
              <a:t>Indirect bullying (exluding a person from group, spreading mean stories about him/her) is also quite common.</a:t>
            </a:r>
          </a:p>
          <a:p>
            <a:pPr eaLnBrk="1" hangingPunct="1">
              <a:lnSpc>
                <a:spcPct val="90000"/>
              </a:lnSpc>
            </a:pPr>
            <a:r>
              <a:rPr lang="fi-FI" altLang="fi-FI" dirty="0">
                <a:latin typeface="Calibri" panose="020F0502020204030204" pitchFamily="34" charset="0"/>
                <a:cs typeface="Calibri" panose="020F0502020204030204" pitchFamily="34" charset="0"/>
              </a:rPr>
              <a:t>Physical bullying (pushing, hitting, kicking) is not that common.</a:t>
            </a:r>
          </a:p>
          <a:p>
            <a:pPr eaLnBrk="1" hangingPunct="1">
              <a:lnSpc>
                <a:spcPct val="90000"/>
              </a:lnSpc>
            </a:pPr>
            <a:r>
              <a:rPr lang="fi-FI" altLang="fi-FI" dirty="0">
                <a:latin typeface="Calibri" panose="020F0502020204030204" pitchFamily="34" charset="0"/>
                <a:cs typeface="Calibri" panose="020F0502020204030204" pitchFamily="34" charset="0"/>
              </a:rPr>
              <a:t>Cyberbullying </a:t>
            </a:r>
          </a:p>
          <a:p>
            <a:endParaRPr lang="en-GB" dirty="0"/>
          </a:p>
        </p:txBody>
      </p:sp>
    </p:spTree>
    <p:extLst>
      <p:ext uri="{BB962C8B-B14F-4D97-AF65-F5344CB8AC3E}">
        <p14:creationId xmlns:p14="http://schemas.microsoft.com/office/powerpoint/2010/main" val="35538871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40947021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5023051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367823051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414419097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31909413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99588195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340454317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213371247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8378028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15865133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KiVa Lesson 1 - 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143000" y="1122363"/>
            <a:ext cx="6858000" cy="2387600"/>
          </a:xfrm>
        </p:spPr>
        <p:txBody>
          <a:bodyPr anchor="t"/>
          <a:lstStyle>
            <a:lvl1pPr algn="ctr">
              <a:defRPr sz="5400"/>
            </a:lvl1pPr>
          </a:lstStyle>
          <a:p>
            <a:r>
              <a:rPr lang="en-US" dirty="0"/>
              <a:t>Click to edit Master title style</a:t>
            </a:r>
            <a:endParaRPr lang="fi-FI"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fi-FI" dirty="0"/>
          </a:p>
        </p:txBody>
      </p:sp>
    </p:spTree>
    <p:extLst>
      <p:ext uri="{BB962C8B-B14F-4D97-AF65-F5344CB8AC3E}">
        <p14:creationId xmlns:p14="http://schemas.microsoft.com/office/powerpoint/2010/main" val="37085196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KiVa Lesson 1 - 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fi-FI"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i-FI"/>
          </a:p>
        </p:txBody>
      </p:sp>
    </p:spTree>
    <p:extLst>
      <p:ext uri="{BB962C8B-B14F-4D97-AF65-F5344CB8AC3E}">
        <p14:creationId xmlns:p14="http://schemas.microsoft.com/office/powerpoint/2010/main" val="27515013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KiVa Lesson 1 - 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fi-FI"/>
          </a:p>
        </p:txBody>
      </p:sp>
      <p:sp>
        <p:nvSpPr>
          <p:cNvPr id="3" name="Content Placeholder 2"/>
          <p:cNvSpPr>
            <a:spLocks noGrp="1"/>
          </p:cNvSpPr>
          <p:nvPr>
            <p:ph sz="half" idx="1"/>
          </p:nvPr>
        </p:nvSpPr>
        <p:spPr>
          <a:xfrm>
            <a:off x="611560" y="1828800"/>
            <a:ext cx="3888000" cy="3940175"/>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fi-FI" dirty="0"/>
          </a:p>
        </p:txBody>
      </p:sp>
      <p:sp>
        <p:nvSpPr>
          <p:cNvPr id="4" name="Content Placeholder 3"/>
          <p:cNvSpPr>
            <a:spLocks noGrp="1"/>
          </p:cNvSpPr>
          <p:nvPr>
            <p:ph sz="half" idx="2"/>
          </p:nvPr>
        </p:nvSpPr>
        <p:spPr>
          <a:xfrm>
            <a:off x="4644009" y="1828800"/>
            <a:ext cx="3888431" cy="3940175"/>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fi-FI" dirty="0"/>
          </a:p>
        </p:txBody>
      </p:sp>
    </p:spTree>
    <p:extLst>
      <p:ext uri="{BB962C8B-B14F-4D97-AF65-F5344CB8AC3E}">
        <p14:creationId xmlns:p14="http://schemas.microsoft.com/office/powerpoint/2010/main" val="35173546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558006"/>
            <a:ext cx="7886700" cy="1132682"/>
          </a:xfrm>
        </p:spPr>
        <p:txBody>
          <a:bodyPr/>
          <a:lstStyle/>
          <a:p>
            <a:r>
              <a:rPr lang="en-US" dirty="0"/>
              <a:t>Click to edit Master title style</a:t>
            </a:r>
            <a:endParaRPr lang="fi-FI" dirty="0"/>
          </a:p>
        </p:txBody>
      </p:sp>
      <p:sp>
        <p:nvSpPr>
          <p:cNvPr id="3" name="Text Placeholder 2"/>
          <p:cNvSpPr>
            <a:spLocks noGrp="1"/>
          </p:cNvSpPr>
          <p:nvPr>
            <p:ph type="body" idx="1"/>
          </p:nvPr>
        </p:nvSpPr>
        <p:spPr>
          <a:xfrm>
            <a:off x="630238" y="1791494"/>
            <a:ext cx="3868737" cy="823912"/>
          </a:xfrm>
        </p:spPr>
        <p:txBody>
          <a:bodyPr anchor="b"/>
          <a:lstStyle>
            <a:lvl1pPr marL="0" indent="0">
              <a:buNone/>
              <a:defRPr sz="2400" b="1">
                <a:solidFill>
                  <a:srgbClr val="006DB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630238" y="2716212"/>
            <a:ext cx="3868737" cy="35837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i-FI"/>
          </a:p>
        </p:txBody>
      </p:sp>
      <p:sp>
        <p:nvSpPr>
          <p:cNvPr id="5" name="Text Placeholder 4"/>
          <p:cNvSpPr>
            <a:spLocks noGrp="1"/>
          </p:cNvSpPr>
          <p:nvPr>
            <p:ph type="body" sz="quarter" idx="3"/>
          </p:nvPr>
        </p:nvSpPr>
        <p:spPr>
          <a:xfrm>
            <a:off x="4629150" y="1791494"/>
            <a:ext cx="3887788" cy="823912"/>
          </a:xfrm>
        </p:spPr>
        <p:txBody>
          <a:bodyPr anchor="b"/>
          <a:lstStyle>
            <a:lvl1pPr marL="0" indent="0">
              <a:buNone/>
              <a:defRPr sz="2400" b="1">
                <a:solidFill>
                  <a:srgbClr val="006DB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4629150" y="2716212"/>
            <a:ext cx="3887788" cy="358378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fi-FI" dirty="0"/>
          </a:p>
        </p:txBody>
      </p:sp>
    </p:spTree>
    <p:extLst>
      <p:ext uri="{BB962C8B-B14F-4D97-AF65-F5344CB8AC3E}">
        <p14:creationId xmlns:p14="http://schemas.microsoft.com/office/powerpoint/2010/main" val="12114494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xAndObj" preserve="1">
  <p:cSld name="KiVa Lesson 1 - 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566738"/>
            <a:ext cx="7615238" cy="1066800"/>
          </a:xfrm>
        </p:spPr>
        <p:txBody>
          <a:bodyPr/>
          <a:lstStyle/>
          <a:p>
            <a:r>
              <a:rPr lang="en-US"/>
              <a:t>Click to edit Master title style</a:t>
            </a:r>
            <a:endParaRPr lang="fi-FI"/>
          </a:p>
        </p:txBody>
      </p:sp>
      <p:sp>
        <p:nvSpPr>
          <p:cNvPr id="3" name="Text Placeholder 2"/>
          <p:cNvSpPr>
            <a:spLocks noGrp="1"/>
          </p:cNvSpPr>
          <p:nvPr>
            <p:ph type="body" sz="half" idx="1"/>
          </p:nvPr>
        </p:nvSpPr>
        <p:spPr>
          <a:xfrm>
            <a:off x="838200" y="1828800"/>
            <a:ext cx="3730625" cy="39401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i-FI"/>
          </a:p>
        </p:txBody>
      </p:sp>
      <p:sp>
        <p:nvSpPr>
          <p:cNvPr id="4" name="Content Placeholder 3"/>
          <p:cNvSpPr>
            <a:spLocks noGrp="1"/>
          </p:cNvSpPr>
          <p:nvPr>
            <p:ph sz="half" idx="2"/>
          </p:nvPr>
        </p:nvSpPr>
        <p:spPr>
          <a:xfrm>
            <a:off x="4721225" y="1828800"/>
            <a:ext cx="3732213" cy="39401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i-FI"/>
          </a:p>
        </p:txBody>
      </p:sp>
    </p:spTree>
    <p:extLst>
      <p:ext uri="{BB962C8B-B14F-4D97-AF65-F5344CB8AC3E}">
        <p14:creationId xmlns:p14="http://schemas.microsoft.com/office/powerpoint/2010/main" val="9131478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KiVa Lesson 1 - 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566738"/>
            <a:ext cx="7615238" cy="1066800"/>
          </a:xfrm>
        </p:spPr>
        <p:txBody>
          <a:bodyPr/>
          <a:lstStyle/>
          <a:p>
            <a:r>
              <a:rPr lang="en-US" dirty="0"/>
              <a:t>Click to edit Master title style</a:t>
            </a:r>
            <a:endParaRPr lang="fi-FI" dirty="0"/>
          </a:p>
        </p:txBody>
      </p:sp>
    </p:spTree>
    <p:extLst>
      <p:ext uri="{BB962C8B-B14F-4D97-AF65-F5344CB8AC3E}">
        <p14:creationId xmlns:p14="http://schemas.microsoft.com/office/powerpoint/2010/main" val="40106162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KiVa Logo animation">
    <p:spTree>
      <p:nvGrpSpPr>
        <p:cNvPr id="1" name=""/>
        <p:cNvGrpSpPr/>
        <p:nvPr/>
      </p:nvGrpSpPr>
      <p:grpSpPr>
        <a:xfrm>
          <a:off x="0" y="0"/>
          <a:ext cx="0" cy="0"/>
          <a:chOff x="0" y="0"/>
          <a:chExt cx="0" cy="0"/>
        </a:xfrm>
      </p:grpSpPr>
      <p:pic>
        <p:nvPicPr>
          <p:cNvPr id="10" name="Kuva 9">
            <a:extLst>
              <a:ext uri="{FF2B5EF4-FFF2-40B4-BE49-F238E27FC236}">
                <a16:creationId xmlns:a16="http://schemas.microsoft.com/office/drawing/2014/main" id="{DE5E1512-D4F3-48D9-81BE-CE39543BF9D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6512" y="-171400"/>
            <a:ext cx="9188758" cy="7029400"/>
          </a:xfrm>
          <a:prstGeom prst="rect">
            <a:avLst/>
          </a:prstGeom>
        </p:spPr>
      </p:pic>
      <p:pic>
        <p:nvPicPr>
          <p:cNvPr id="3" name="Kuva 2">
            <a:extLst>
              <a:ext uri="{FF2B5EF4-FFF2-40B4-BE49-F238E27FC236}">
                <a16:creationId xmlns:a16="http://schemas.microsoft.com/office/drawing/2014/main" id="{0A6FF746-B8BF-4E75-B604-ED3EABDD9759}"/>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126763" y="1965083"/>
            <a:ext cx="2890474" cy="2927834"/>
          </a:xfrm>
          <a:prstGeom prst="rect">
            <a:avLst/>
          </a:prstGeom>
        </p:spPr>
      </p:pic>
    </p:spTree>
    <p:extLst>
      <p:ext uri="{BB962C8B-B14F-4D97-AF65-F5344CB8AC3E}">
        <p14:creationId xmlns:p14="http://schemas.microsoft.com/office/powerpoint/2010/main" val="3373949586"/>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2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6" name="Group 5"/>
          <p:cNvGrpSpPr/>
          <p:nvPr/>
        </p:nvGrpSpPr>
        <p:grpSpPr>
          <a:xfrm>
            <a:off x="-1588" y="0"/>
            <a:ext cx="9145588" cy="6860798"/>
            <a:chOff x="-1588" y="0"/>
            <a:chExt cx="9145588" cy="6860798"/>
          </a:xfrm>
        </p:grpSpPr>
        <p:sp>
          <p:nvSpPr>
            <p:cNvPr id="9" name="Rectangle 8"/>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Oval 9"/>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ctrTitle"/>
          </p:nvPr>
        </p:nvSpPr>
        <p:spPr>
          <a:xfrm>
            <a:off x="866440" y="2226503"/>
            <a:ext cx="5917679" cy="2550877"/>
          </a:xfrm>
        </p:spPr>
        <p:txBody>
          <a:bodyPr anchor="b"/>
          <a:lstStyle>
            <a:lvl1pP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866440" y="4777380"/>
            <a:ext cx="5917679"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bwMode="gray">
          <a:xfrm rot="5400000">
            <a:off x="7498080" y="1828800"/>
            <a:ext cx="990599" cy="228659"/>
          </a:xfrm>
        </p:spPr>
        <p:txBody>
          <a:bodyPr anchor="t"/>
          <a:lstStyle>
            <a:lvl1pPr algn="l">
              <a:defRPr b="0" i="0">
                <a:solidFill>
                  <a:schemeClr val="bg1">
                    <a:alpha val="60000"/>
                  </a:schemeClr>
                </a:solidFill>
              </a:defRPr>
            </a:lvl1pPr>
          </a:lstStyle>
          <a:p>
            <a:fld id="{AF8DD645-B9B4-46EE-B031-35C24A448A04}" type="datetimeFigureOut">
              <a:rPr lang="en-US" dirty="0"/>
              <a:t>12/1/2023</a:t>
            </a:fld>
            <a:endParaRPr lang="en-US" dirty="0"/>
          </a:p>
        </p:txBody>
      </p:sp>
      <p:sp>
        <p:nvSpPr>
          <p:cNvPr id="5" name="Footer Placeholder 4"/>
          <p:cNvSpPr>
            <a:spLocks noGrp="1"/>
          </p:cNvSpPr>
          <p:nvPr>
            <p:ph type="ftr" sz="quarter" idx="11"/>
          </p:nvPr>
        </p:nvSpPr>
        <p:spPr bwMode="gray">
          <a:xfrm rot="5400000">
            <a:off x="6236208" y="3264408"/>
            <a:ext cx="3859795" cy="228660"/>
          </a:xfrm>
        </p:spPr>
        <p:txBody>
          <a:bodyPr/>
          <a:lstStyle>
            <a:lvl1pPr>
              <a:defRPr b="0" i="0">
                <a:solidFill>
                  <a:schemeClr val="bg1">
                    <a:alpha val="60000"/>
                  </a:schemeClr>
                </a:solidFill>
              </a:defRPr>
            </a:lvl1pPr>
          </a:lstStyle>
          <a:p>
            <a:r>
              <a:rPr lang="en-US" dirty="0"/>
              <a:t>
              </a:t>
            </a:r>
          </a:p>
        </p:txBody>
      </p:sp>
      <p:sp>
        <p:nvSpPr>
          <p:cNvPr id="11" name="Rectangle 10"/>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8" name="Slide Number Placeholder 5"/>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5496282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65970" y="927098"/>
            <a:ext cx="6343672" cy="709865"/>
          </a:xfrm>
        </p:spPr>
        <p:txBody>
          <a:bodyPr anchor="ctr"/>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16993E9-CEF0-47B7-AEA6-AFACC79966BA}" type="datetimeFigureOut">
              <a:rPr lang="en-US" dirty="0"/>
              <a:t>12/1/2023</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7645118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7" name="Group 6"/>
          <p:cNvGrpSpPr/>
          <p:nvPr/>
        </p:nvGrpSpPr>
        <p:grpSpPr>
          <a:xfrm>
            <a:off x="-1588" y="0"/>
            <a:ext cx="9145588" cy="6860798"/>
            <a:chOff x="-1588" y="0"/>
            <a:chExt cx="9145588" cy="6860798"/>
          </a:xfrm>
        </p:grpSpPr>
        <p:sp>
          <p:nvSpPr>
            <p:cNvPr id="12" name="Rectangle 11"/>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5283673" y="402165"/>
              <a:ext cx="3465769"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bwMode="gray">
            <a:xfrm rot="16200000">
              <a:off x="3105027"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18" name="Freeform 5"/>
            <p:cNvSpPr/>
            <p:nvPr/>
          </p:nvSpPr>
          <p:spPr bwMode="gray">
            <a:xfrm rot="15687606">
              <a:off x="3320102" y="145837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877534" y="2257588"/>
            <a:ext cx="3090672" cy="3020344"/>
          </a:xfrm>
        </p:spPr>
        <p:txBody>
          <a:bodyPr anchor="ct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5119261" y="2257588"/>
            <a:ext cx="3082516" cy="302034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2434F47-3A99-4701-A7D9-FE6C4D9DA92E}" type="datetimeFigureOut">
              <a:rPr lang="en-US" dirty="0"/>
              <a:t>12/1/2023</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8" name="Rectangle 7"/>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35813929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r>
              <a:rPr lang="en-US" smtClean="0"/>
              <a:t>Click to edit Master title style</a:t>
            </a:r>
            <a:endParaRPr lang="en-US" dirty="0"/>
          </a:p>
        </p:txBody>
      </p:sp>
      <p:sp>
        <p:nvSpPr>
          <p:cNvPr id="3" name="Content Placeholder 2"/>
          <p:cNvSpPr>
            <a:spLocks noGrp="1"/>
          </p:cNvSpPr>
          <p:nvPr>
            <p:ph sz="half" idx="1"/>
          </p:nvPr>
        </p:nvSpPr>
        <p:spPr>
          <a:xfrm>
            <a:off x="866440" y="2489200"/>
            <a:ext cx="3636980" cy="3530603"/>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0581" y="2489203"/>
            <a:ext cx="3636980" cy="353060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9E62588-EC5C-453B-A942-AA1C7EFEEF33}" type="datetimeFigureOut">
              <a:rPr lang="en-US" dirty="0"/>
              <a:t>12/1/2023</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2370433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69918" y="2489200"/>
            <a:ext cx="3633502" cy="759290"/>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66440" y="3248490"/>
            <a:ext cx="3636980" cy="2771311"/>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0581" y="2489200"/>
            <a:ext cx="3636979" cy="756635"/>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40581" y="3245835"/>
            <a:ext cx="3636980" cy="277396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22D5D575-BDA5-4AAF-81DC-5D38C213A391}" type="datetimeFigureOut">
              <a:rPr lang="en-US" dirty="0"/>
              <a:t>12/1/2023</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17084254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F9C5B0-21BA-48EA-B067-5E37072B4F18}" type="datetimeFigureOut">
              <a:rPr lang="en-US" dirty="0"/>
              <a:t>12/1/2023</a:t>
            </a:fld>
            <a:endParaRPr lang="en-US" dirty="0"/>
          </a:p>
        </p:txBody>
      </p:sp>
      <p:sp>
        <p:nvSpPr>
          <p:cNvPr id="4" name="Footer Placeholder 3"/>
          <p:cNvSpPr>
            <a:spLocks noGrp="1"/>
          </p:cNvSpPr>
          <p:nvPr>
            <p:ph type="ftr" sz="quarter" idx="11"/>
          </p:nvPr>
        </p:nvSpPr>
        <p:spPr/>
        <p:txBody>
          <a:bodyPr/>
          <a:lstStyle/>
          <a:p>
            <a:r>
              <a:rPr lang="en-US" dirty="0"/>
              <a:t>
              </a:t>
            </a:r>
          </a:p>
        </p:txBody>
      </p:sp>
      <p:sp>
        <p:nvSpPr>
          <p:cNvPr id="5" name="Slide Number Placeholder 4"/>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111479783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Rectangle 4"/>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Date Placeholder 1"/>
          <p:cNvSpPr>
            <a:spLocks noGrp="1"/>
          </p:cNvSpPr>
          <p:nvPr>
            <p:ph type="dt" sz="half" idx="10"/>
          </p:nvPr>
        </p:nvSpPr>
        <p:spPr/>
        <p:txBody>
          <a:bodyPr/>
          <a:lstStyle/>
          <a:p>
            <a:fld id="{9CB959AD-49F4-478E-A013-BE606CDD1B41}" type="datetimeFigureOut">
              <a:rPr lang="en-US" dirty="0"/>
              <a:t>12/1/2023</a:t>
            </a:fld>
            <a:endParaRPr lang="en-US" dirty="0"/>
          </a:p>
        </p:txBody>
      </p:sp>
      <p:sp>
        <p:nvSpPr>
          <p:cNvPr id="3" name="Footer Placeholder 2"/>
          <p:cNvSpPr>
            <a:spLocks noGrp="1"/>
          </p:cNvSpPr>
          <p:nvPr>
            <p:ph type="ftr" sz="quarter" idx="11"/>
          </p:nvPr>
        </p:nvSpPr>
        <p:spPr/>
        <p:txBody>
          <a:bodyPr/>
          <a:lstStyle/>
          <a:p>
            <a:r>
              <a:rPr lang="en-US" dirty="0"/>
              <a:t>
              </a:t>
            </a:r>
          </a:p>
        </p:txBody>
      </p:sp>
      <p:sp>
        <p:nvSpPr>
          <p:cNvPr id="4" name="Slide Number Placeholder 3"/>
          <p:cNvSpPr>
            <a:spLocks noGrp="1"/>
          </p:cNvSpPr>
          <p:nvPr>
            <p:ph type="sldNum" sz="quarter" idx="12"/>
          </p:nvPr>
        </p:nvSpPr>
        <p:spPr>
          <a:xfrm>
            <a:off x="7678616" y="295730"/>
            <a:ext cx="791308" cy="767687"/>
          </a:xfrm>
          <a:prstGeom prst="rect">
            <a:avLst/>
          </a:prstGeom>
        </p:spPr>
        <p:txBody>
          <a:bodyPr/>
          <a:lstStyle>
            <a:lvl1pPr algn="ctr">
              <a:defRPr sz="2800"/>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15282441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8" name="Group 7"/>
          <p:cNvGrpSpPr/>
          <p:nvPr/>
        </p:nvGrpSpPr>
        <p:grpSpPr>
          <a:xfrm>
            <a:off x="-1588" y="0"/>
            <a:ext cx="9145588" cy="6860798"/>
            <a:chOff x="-1588" y="0"/>
            <a:chExt cx="9145588" cy="6860798"/>
          </a:xfrm>
        </p:grpSpPr>
        <p:sp>
          <p:nvSpPr>
            <p:cNvPr id="13" name="Rectangle 12"/>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5283673" y="402165"/>
              <a:ext cx="3465769"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bwMode="gray">
            <a:xfrm rot="16200000">
              <a:off x="2548536"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22" name="Freeform 5"/>
            <p:cNvSpPr/>
            <p:nvPr/>
          </p:nvSpPr>
          <p:spPr bwMode="gray">
            <a:xfrm rot="15687606">
              <a:off x="2769747" y="145837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866440" y="1447800"/>
            <a:ext cx="2712590" cy="1495588"/>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568927" y="1447800"/>
            <a:ext cx="3632850" cy="4572000"/>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bwMode="gray">
          <a:xfrm>
            <a:off x="866441" y="3086845"/>
            <a:ext cx="2712589" cy="2933701"/>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9755E8D2-BCEE-4D3D-AE6D-93BD204BAD0C}" type="datetimeFigureOut">
              <a:rPr lang="en-US" dirty="0"/>
              <a:t>12/1/2023</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9" name="Rectangle 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a:xfrm>
            <a:off x="7678616" y="295730"/>
            <a:ext cx="791308" cy="767687"/>
          </a:xfrm>
          <a:prstGeom prst="rect">
            <a:avLst/>
          </a:prstGeom>
        </p:spPr>
        <p:txBody>
          <a:bodyPr/>
          <a:lstStyle>
            <a:lvl1pPr algn="ctr">
              <a:defRPr sz="2800"/>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39653272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1588" y="0"/>
            <a:ext cx="9145588" cy="6860798"/>
            <a:chOff x="-1588" y="0"/>
            <a:chExt cx="9145588" cy="6860798"/>
          </a:xfrm>
        </p:grpSpPr>
        <p:sp>
          <p:nvSpPr>
            <p:cNvPr id="13" name="Rectangle 12"/>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5283673" y="402165"/>
              <a:ext cx="3465769"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bwMode="gray">
            <a:xfrm rot="16200000">
              <a:off x="2852610"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24" name="Freeform 5"/>
            <p:cNvSpPr/>
            <p:nvPr/>
          </p:nvSpPr>
          <p:spPr bwMode="gray">
            <a:xfrm rot="15687606">
              <a:off x="3074559" y="145837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866440" y="1381390"/>
            <a:ext cx="2987089" cy="157480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4722909" y="1320800"/>
            <a:ext cx="2791102" cy="42164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866440" y="3086100"/>
            <a:ext cx="2987089" cy="24511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0BBF110E-D48F-4A61-BE6D-11D38A61FE05}" type="datetimeFigureOut">
              <a:rPr lang="en-US" dirty="0"/>
              <a:t>12/1/2023</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10" name="Rectangle 9"/>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a:xfrm>
            <a:off x="7678616" y="295730"/>
            <a:ext cx="791308" cy="767687"/>
          </a:xfrm>
          <a:prstGeom prst="rect">
            <a:avLst/>
          </a:prstGeom>
        </p:spPr>
        <p:txBody>
          <a:bodyPr/>
          <a:lstStyle>
            <a:lvl1pPr algn="ctr">
              <a:defRPr sz="2800"/>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263602942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p:cSld name="Panoramic Picture with Caption">
    <p:spTree>
      <p:nvGrpSpPr>
        <p:cNvPr id="1" name=""/>
        <p:cNvGrpSpPr/>
        <p:nvPr/>
      </p:nvGrpSpPr>
      <p:grpSpPr>
        <a:xfrm>
          <a:off x="0" y="0"/>
          <a:ext cx="0" cy="0"/>
          <a:chOff x="0" y="0"/>
          <a:chExt cx="0" cy="0"/>
        </a:xfrm>
      </p:grpSpPr>
      <p:grpSp>
        <p:nvGrpSpPr>
          <p:cNvPr id="8" name="Group 7"/>
          <p:cNvGrpSpPr/>
          <p:nvPr/>
        </p:nvGrpSpPr>
        <p:grpSpPr>
          <a:xfrm>
            <a:off x="-1588" y="0"/>
            <a:ext cx="9145588" cy="6860798"/>
            <a:chOff x="-1588" y="0"/>
            <a:chExt cx="9145588" cy="6860798"/>
          </a:xfrm>
        </p:grpSpPr>
        <p:sp>
          <p:nvSpPr>
            <p:cNvPr id="12" name="Rectangle 11"/>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10204164">
              <a:off x="426788" y="4564241"/>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6" name="Rectangle 15"/>
            <p:cNvSpPr/>
            <p:nvPr/>
          </p:nvSpPr>
          <p:spPr>
            <a:xfrm>
              <a:off x="421503" y="402165"/>
              <a:ext cx="8327939" cy="314113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bwMode="gray">
            <a:xfrm rot="10800000">
              <a:off x="485023" y="2670079"/>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20"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866441" y="4961454"/>
            <a:ext cx="6422004"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66441" y="685800"/>
            <a:ext cx="6422004"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bwMode="gray">
          <a:xfrm>
            <a:off x="866440" y="5528192"/>
            <a:ext cx="6422004"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7059E700-EF95-463F-B75A-2CDEC15C5A37}" type="datetimeFigureOut">
              <a:rPr lang="en-US" dirty="0"/>
              <a:t>12/1/2023</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10" name="Rectangle 9"/>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a:xfrm>
            <a:off x="7678616" y="295730"/>
            <a:ext cx="791308" cy="767687"/>
          </a:xfrm>
          <a:prstGeom prst="rect">
            <a:avLst/>
          </a:prstGeom>
        </p:spPr>
        <p:txBody>
          <a:bodyPr/>
          <a:lstStyle>
            <a:lvl1pPr algn="ctr">
              <a:defRPr sz="2800"/>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155284913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3" name="Group 2"/>
          <p:cNvGrpSpPr/>
          <p:nvPr/>
        </p:nvGrpSpPr>
        <p:grpSpPr>
          <a:xfrm>
            <a:off x="-1588" y="0"/>
            <a:ext cx="9145588" cy="6860798"/>
            <a:chOff x="-1588" y="0"/>
            <a:chExt cx="9145588" cy="6860798"/>
          </a:xfrm>
        </p:grpSpPr>
        <p:sp>
          <p:nvSpPr>
            <p:cNvPr id="12" name="Rectangle 11"/>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21010068">
              <a:off x="6359946" y="2780895"/>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Rectangle 8"/>
            <p:cNvSpPr/>
            <p:nvPr/>
          </p:nvSpPr>
          <p:spPr>
            <a:xfrm>
              <a:off x="485023" y="4343399"/>
              <a:ext cx="8182128" cy="211243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bwMode="gray">
            <a:xfrm>
              <a:off x="485023" y="2854646"/>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866440" y="927100"/>
            <a:ext cx="6422005" cy="1692720"/>
          </a:xfrm>
        </p:spPr>
        <p:txBody>
          <a:bodyPr/>
          <a:lstStyle>
            <a:lvl1pPr>
              <a:defRPr sz="3600"/>
            </a:lvl1pPr>
          </a:lstStyle>
          <a:p>
            <a:r>
              <a:rPr lang="en-US" smtClean="0"/>
              <a:t>Click to edit Master title style</a:t>
            </a:r>
            <a:endParaRPr lang="en-US" dirty="0"/>
          </a:p>
        </p:txBody>
      </p:sp>
      <p:sp>
        <p:nvSpPr>
          <p:cNvPr id="13" name="Text Placeholder 3"/>
          <p:cNvSpPr>
            <a:spLocks noGrp="1"/>
          </p:cNvSpPr>
          <p:nvPr>
            <p:ph type="body" sz="half" idx="2"/>
          </p:nvPr>
        </p:nvSpPr>
        <p:spPr>
          <a:xfrm>
            <a:off x="866440" y="3488023"/>
            <a:ext cx="6422005" cy="2536857"/>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857C6CC6-9B37-4318-8876-62F2332BE330}" type="datetimeFigureOut">
              <a:rPr lang="en-US" dirty="0"/>
              <a:t>12/1/2023</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8" name="Rectangle 7"/>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294444123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1588" y="0"/>
            <a:ext cx="9145588" cy="6860798"/>
            <a:chOff x="-1588" y="0"/>
            <a:chExt cx="9145588" cy="6860798"/>
          </a:xfrm>
        </p:grpSpPr>
        <p:sp>
          <p:nvSpPr>
            <p:cNvPr id="13" name="Rectangle 12"/>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21010068">
              <a:off x="6359946" y="4309201"/>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10"/>
            <p:cNvSpPr/>
            <p:nvPr/>
          </p:nvSpPr>
          <p:spPr bwMode="gray">
            <a:xfrm>
              <a:off x="485023" y="4381500"/>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24"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3" name="TextBox 22"/>
          <p:cNvSpPr txBox="1"/>
          <p:nvPr/>
        </p:nvSpPr>
        <p:spPr bwMode="gray">
          <a:xfrm>
            <a:off x="647430" y="651690"/>
            <a:ext cx="601591" cy="1323439"/>
          </a:xfrm>
          <a:prstGeom prst="rect">
            <a:avLst/>
          </a:prstGeom>
          <a:noFill/>
        </p:spPr>
        <p:txBody>
          <a:bodyPr wrap="square" rtlCol="0">
            <a:spAutoFit/>
          </a:bodyPr>
          <a:lstStyle/>
          <a:p>
            <a:pPr algn="r"/>
            <a:r>
              <a:rPr lang="en-US" sz="8000" b="0" i="0" dirty="0">
                <a:solidFill>
                  <a:schemeClr val="accent1">
                    <a:lumMod val="60000"/>
                    <a:lumOff val="40000"/>
                  </a:schemeClr>
                </a:solidFill>
                <a:latin typeface="Arial"/>
                <a:cs typeface="Arial"/>
              </a:rPr>
              <a:t>“</a:t>
            </a:r>
          </a:p>
        </p:txBody>
      </p:sp>
      <p:sp>
        <p:nvSpPr>
          <p:cNvPr id="14" name="TextBox 13"/>
          <p:cNvSpPr txBox="1"/>
          <p:nvPr/>
        </p:nvSpPr>
        <p:spPr bwMode="gray">
          <a:xfrm>
            <a:off x="7069418" y="2900292"/>
            <a:ext cx="619063" cy="1323439"/>
          </a:xfrm>
          <a:prstGeom prst="rect">
            <a:avLst/>
          </a:prstGeom>
          <a:noFill/>
        </p:spPr>
        <p:txBody>
          <a:bodyPr wrap="square" rtlCol="0">
            <a:spAutoFit/>
          </a:bodyPr>
          <a:lstStyle/>
          <a:p>
            <a:pPr algn="r"/>
            <a:r>
              <a:rPr lang="en-US" sz="80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128060" y="927099"/>
            <a:ext cx="6160385" cy="2882179"/>
          </a:xfrm>
        </p:spPr>
        <p:txBody>
          <a:bodyPr anchor="ctr"/>
          <a:lstStyle>
            <a:lvl1pPr>
              <a:defRPr sz="3600"/>
            </a:lvl1pPr>
          </a:lstStyle>
          <a:p>
            <a:r>
              <a:rPr lang="en-US" smtClean="0"/>
              <a:t>Click to edit Master title style</a:t>
            </a:r>
            <a:endParaRPr lang="en-US" dirty="0"/>
          </a:p>
        </p:txBody>
      </p:sp>
      <p:sp>
        <p:nvSpPr>
          <p:cNvPr id="17" name="Text Placeholder 3"/>
          <p:cNvSpPr>
            <a:spLocks noGrp="1"/>
          </p:cNvSpPr>
          <p:nvPr>
            <p:ph type="body" sz="half" idx="13"/>
          </p:nvPr>
        </p:nvSpPr>
        <p:spPr bwMode="gray">
          <a:xfrm>
            <a:off x="1387278" y="3809278"/>
            <a:ext cx="5646143" cy="333113"/>
          </a:xfrm>
        </p:spPr>
        <p:txBody>
          <a:bodyPr>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6" name="Text Placeholder 3"/>
          <p:cNvSpPr>
            <a:spLocks noGrp="1"/>
          </p:cNvSpPr>
          <p:nvPr>
            <p:ph type="body" sz="half" idx="2"/>
          </p:nvPr>
        </p:nvSpPr>
        <p:spPr>
          <a:xfrm>
            <a:off x="866440" y="5000816"/>
            <a:ext cx="6343673" cy="1010619"/>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171C7781-F104-4BD5-BC26-3DB2DD695986}" type="datetimeFigureOut">
              <a:rPr lang="en-US" dirty="0"/>
              <a:t>12/1/2023</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9" name="Rectangle 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233916734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1588" y="0"/>
            <a:ext cx="9145588" cy="6860798"/>
            <a:chOff x="-1588" y="0"/>
            <a:chExt cx="9145588" cy="6860798"/>
          </a:xfrm>
        </p:grpSpPr>
        <p:sp>
          <p:nvSpPr>
            <p:cNvPr id="10" name="Rectangle 9"/>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Freeform 5"/>
            <p:cNvSpPr/>
            <p:nvPr/>
          </p:nvSpPr>
          <p:spPr bwMode="gray">
            <a:xfrm rot="21010068">
              <a:off x="6359946" y="431124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7"/>
            <p:cNvSpPr/>
            <p:nvPr/>
          </p:nvSpPr>
          <p:spPr bwMode="gray">
            <a:xfrm>
              <a:off x="485023" y="4381500"/>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17"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866440" y="2057400"/>
            <a:ext cx="6422005" cy="20955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66441" y="5024908"/>
            <a:ext cx="6422004" cy="994891"/>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BBB9AD0-4BAD-48BB-B06C-62CAB66B1652}" type="datetimeFigureOut">
              <a:rPr lang="en-US" dirty="0"/>
              <a:t>12/1/2023</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7" name="Rectangle 6"/>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247757489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866440" y="927100"/>
            <a:ext cx="6423593" cy="709864"/>
          </a:xfrm>
        </p:spPr>
        <p:txBody>
          <a:bodyPr/>
          <a:lstStyle>
            <a:lvl1pPr>
              <a:defRPr sz="3200"/>
            </a:lvl1pPr>
          </a:lstStyle>
          <a:p>
            <a:r>
              <a:rPr lang="en-US" smtClean="0"/>
              <a:t>Click to edit Master title style</a:t>
            </a:r>
            <a:endParaRPr lang="en-US" dirty="0"/>
          </a:p>
        </p:txBody>
      </p:sp>
      <p:sp>
        <p:nvSpPr>
          <p:cNvPr id="3" name="Text Placeholder 2"/>
          <p:cNvSpPr>
            <a:spLocks noGrp="1"/>
          </p:cNvSpPr>
          <p:nvPr>
            <p:ph type="body" idx="1"/>
          </p:nvPr>
        </p:nvSpPr>
        <p:spPr>
          <a:xfrm>
            <a:off x="866440" y="2489200"/>
            <a:ext cx="2313432"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2" name="Text Placeholder 3"/>
          <p:cNvSpPr>
            <a:spLocks noGrp="1"/>
          </p:cNvSpPr>
          <p:nvPr>
            <p:ph type="body" sz="half" idx="15"/>
          </p:nvPr>
        </p:nvSpPr>
        <p:spPr>
          <a:xfrm>
            <a:off x="866440" y="3147164"/>
            <a:ext cx="2313432" cy="2888366"/>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405614" y="2489200"/>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Text Placeholder 3"/>
          <p:cNvSpPr>
            <a:spLocks noGrp="1"/>
          </p:cNvSpPr>
          <p:nvPr>
            <p:ph type="body" sz="half" idx="16"/>
          </p:nvPr>
        </p:nvSpPr>
        <p:spPr>
          <a:xfrm>
            <a:off x="3408471" y="3147164"/>
            <a:ext cx="2318918" cy="2888366"/>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5958642" y="2489200"/>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4" name="Text Placeholder 3"/>
          <p:cNvSpPr>
            <a:spLocks noGrp="1"/>
          </p:cNvSpPr>
          <p:nvPr>
            <p:ph type="body" sz="half" idx="17"/>
          </p:nvPr>
        </p:nvSpPr>
        <p:spPr>
          <a:xfrm>
            <a:off x="5960935" y="3147164"/>
            <a:ext cx="2316625" cy="2888366"/>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3294530"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5849521"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86347D66-9247-4313-B245-9F882A4407CD}" type="datetimeFigureOut">
              <a:rPr lang="en-US" dirty="0"/>
              <a:t>12/1/2023</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a:xfrm>
            <a:off x="7678616" y="295730"/>
            <a:ext cx="791308" cy="767687"/>
          </a:xfrm>
          <a:prstGeom prst="rect">
            <a:avLst/>
          </a:prstGeom>
        </p:spPr>
        <p:txBody>
          <a:bodyPr/>
          <a:lstStyle>
            <a:lvl1pPr algn="ctr">
              <a:defRPr sz="2800"/>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66760944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866440" y="927100"/>
            <a:ext cx="6345260" cy="709864"/>
          </a:xfrm>
        </p:spPr>
        <p:txBody>
          <a:bodyPr/>
          <a:lstStyle>
            <a:lvl1pPr>
              <a:defRPr sz="3200"/>
            </a:lvl1pPr>
          </a:lstStyle>
          <a:p>
            <a:r>
              <a:rPr lang="en-US" smtClean="0"/>
              <a:t>Click to edit Master title style</a:t>
            </a:r>
            <a:endParaRPr lang="en-US" dirty="0"/>
          </a:p>
        </p:txBody>
      </p:sp>
      <p:sp>
        <p:nvSpPr>
          <p:cNvPr id="3" name="Text Placeholder 2"/>
          <p:cNvSpPr>
            <a:spLocks noGrp="1"/>
          </p:cNvSpPr>
          <p:nvPr>
            <p:ph type="body" idx="1"/>
          </p:nvPr>
        </p:nvSpPr>
        <p:spPr>
          <a:xfrm>
            <a:off x="866440" y="4179596"/>
            <a:ext cx="2313432"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2" name="Picture Placeholder 2"/>
          <p:cNvSpPr>
            <a:spLocks noGrp="1" noChangeAspect="1"/>
          </p:cNvSpPr>
          <p:nvPr>
            <p:ph type="pic" idx="15"/>
          </p:nvPr>
        </p:nvSpPr>
        <p:spPr>
          <a:xfrm>
            <a:off x="1019055" y="2489200"/>
            <a:ext cx="2015144" cy="1447342"/>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8"/>
          </p:nvPr>
        </p:nvSpPr>
        <p:spPr>
          <a:xfrm>
            <a:off x="866439" y="4837558"/>
            <a:ext cx="2313432" cy="1187321"/>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411125" y="4179595"/>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8" name="Picture Placeholder 2"/>
          <p:cNvSpPr>
            <a:spLocks noGrp="1" noChangeAspect="1"/>
          </p:cNvSpPr>
          <p:nvPr>
            <p:ph type="pic" idx="21"/>
          </p:nvPr>
        </p:nvSpPr>
        <p:spPr>
          <a:xfrm>
            <a:off x="3553189" y="2489200"/>
            <a:ext cx="2015144" cy="1447342"/>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3411125" y="4848208"/>
            <a:ext cx="2318918" cy="1187321"/>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5958642" y="4179596"/>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9" name="Picture Placeholder 2"/>
          <p:cNvSpPr>
            <a:spLocks noGrp="1" noChangeAspect="1"/>
          </p:cNvSpPr>
          <p:nvPr>
            <p:ph type="pic" idx="22"/>
          </p:nvPr>
        </p:nvSpPr>
        <p:spPr>
          <a:xfrm>
            <a:off x="6108641" y="2489200"/>
            <a:ext cx="2015144" cy="1447342"/>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5958642" y="4837558"/>
            <a:ext cx="2318918" cy="1187321"/>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40" name="Straight Connector 39"/>
          <p:cNvCxnSpPr/>
          <p:nvPr/>
        </p:nvCxnSpPr>
        <p:spPr>
          <a:xfrm>
            <a:off x="3290019"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1" name="Straight Connector 40"/>
          <p:cNvCxnSpPr/>
          <p:nvPr/>
        </p:nvCxnSpPr>
        <p:spPr>
          <a:xfrm>
            <a:off x="5849521"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375022A5-2C49-4E61-8AF1-56B5ABF57608}" type="datetimeFigureOut">
              <a:rPr lang="en-US" dirty="0"/>
              <a:t>12/1/2023</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a:xfrm>
            <a:off x="7678616" y="295730"/>
            <a:ext cx="791308" cy="767687"/>
          </a:xfrm>
          <a:prstGeom prst="rect">
            <a:avLst/>
          </a:prstGeom>
        </p:spPr>
        <p:txBody>
          <a:bodyPr/>
          <a:lstStyle>
            <a:lvl1pPr algn="ctr">
              <a:defRPr sz="2800"/>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178217330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7621301" y="6387910"/>
            <a:ext cx="990599" cy="228659"/>
          </a:xfrm>
        </p:spPr>
        <p:txBody>
          <a:bodyPr/>
          <a:lstStyle/>
          <a:p>
            <a:fld id="{1F1580A0-ED6C-4884-9FFE-87471827F59A}" type="datetimeFigureOut">
              <a:rPr lang="en-US" dirty="0"/>
              <a:t>12/1/2023</a:t>
            </a:fld>
            <a:endParaRPr lang="en-US" dirty="0"/>
          </a:p>
        </p:txBody>
      </p:sp>
      <p:sp>
        <p:nvSpPr>
          <p:cNvPr id="5" name="Footer Placeholder 4"/>
          <p:cNvSpPr>
            <a:spLocks noGrp="1"/>
          </p:cNvSpPr>
          <p:nvPr>
            <p:ph type="ftr" sz="quarter" idx="11"/>
          </p:nvPr>
        </p:nvSpPr>
        <p:spPr>
          <a:xfrm>
            <a:off x="516133" y="6387910"/>
            <a:ext cx="3859795" cy="228660"/>
          </a:xfrm>
        </p:spPr>
        <p:txBody>
          <a:bodyPr/>
          <a:lstStyle/>
          <a:p>
            <a:r>
              <a:rPr lang="en-US" dirty="0"/>
              <a:t>
              </a:t>
            </a:r>
          </a:p>
        </p:txBody>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257131300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7" name="Group 6"/>
          <p:cNvGrpSpPr/>
          <p:nvPr/>
        </p:nvGrpSpPr>
        <p:grpSpPr>
          <a:xfrm>
            <a:off x="-1588" y="0"/>
            <a:ext cx="9120420" cy="6860798"/>
            <a:chOff x="-1588" y="0"/>
            <a:chExt cx="9120420" cy="6860798"/>
          </a:xfrm>
        </p:grpSpPr>
        <p:sp>
          <p:nvSpPr>
            <p:cNvPr id="11" name="Rectangle 10"/>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Freeform 5"/>
            <p:cNvSpPr/>
            <p:nvPr/>
          </p:nvSpPr>
          <p:spPr bwMode="gray">
            <a:xfrm rot="4966650">
              <a:off x="4673046" y="5107506"/>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grpSp>
      <p:sp>
        <p:nvSpPr>
          <p:cNvPr id="17" name="Rectangle 16"/>
          <p:cNvSpPr/>
          <p:nvPr/>
        </p:nvSpPr>
        <p:spPr>
          <a:xfrm>
            <a:off x="414867" y="402165"/>
            <a:ext cx="46105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bwMode="gray">
          <a:xfrm rot="5400000">
            <a:off x="1299309"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18"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sp>
        <p:nvSpPr>
          <p:cNvPr id="2" name="Vertical Title 1"/>
          <p:cNvSpPr>
            <a:spLocks noGrp="1"/>
          </p:cNvSpPr>
          <p:nvPr>
            <p:ph type="title" orient="vert"/>
          </p:nvPr>
        </p:nvSpPr>
        <p:spPr>
          <a:xfrm>
            <a:off x="6174928" y="1447799"/>
            <a:ext cx="1113516" cy="4572001"/>
          </a:xfrm>
        </p:spPr>
        <p:txBody>
          <a:bodyPr vert="eaVert" anchor="ctr"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66738" y="1447799"/>
            <a:ext cx="4416936" cy="4572001"/>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9474D98-3273-47CE-B312-A00AAFA2779F}" type="datetimeFigureOut">
              <a:rPr lang="en-US" dirty="0"/>
              <a:t>12/1/2023</a:t>
            </a:fld>
            <a:endParaRPr lang="en-US" dirty="0"/>
          </a:p>
        </p:txBody>
      </p:sp>
      <p:sp>
        <p:nvSpPr>
          <p:cNvPr id="5" name="Footer Placeholder 4"/>
          <p:cNvSpPr>
            <a:spLocks noGrp="1"/>
          </p:cNvSpPr>
          <p:nvPr>
            <p:ph type="ftr" sz="quarter" idx="11"/>
          </p:nvPr>
        </p:nvSpPr>
        <p:spPr>
          <a:xfrm>
            <a:off x="538546" y="6365498"/>
            <a:ext cx="3859795" cy="228660"/>
          </a:xfrm>
        </p:spPr>
        <p:txBody>
          <a:bodyPr/>
          <a:lstStyle/>
          <a:p>
            <a:r>
              <a:rPr lang="en-US" dirty="0"/>
              <a:t>
              </a:t>
            </a:r>
          </a:p>
        </p:txBody>
      </p:sp>
      <p:sp>
        <p:nvSpPr>
          <p:cNvPr id="9" name="Rectangle 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122899615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_KiVa Logo animation">
    <p:spTree>
      <p:nvGrpSpPr>
        <p:cNvPr id="1" name=""/>
        <p:cNvGrpSpPr/>
        <p:nvPr/>
      </p:nvGrpSpPr>
      <p:grpSpPr>
        <a:xfrm>
          <a:off x="0" y="0"/>
          <a:ext cx="0" cy="0"/>
          <a:chOff x="0" y="0"/>
          <a:chExt cx="0" cy="0"/>
        </a:xfrm>
      </p:grpSpPr>
      <p:pic>
        <p:nvPicPr>
          <p:cNvPr id="10" name="Kuva 9">
            <a:extLst>
              <a:ext uri="{FF2B5EF4-FFF2-40B4-BE49-F238E27FC236}">
                <a16:creationId xmlns:a16="http://schemas.microsoft.com/office/drawing/2014/main" id="{DE5E1512-D4F3-48D9-81BE-CE39543BF9D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6512" y="-171400"/>
            <a:ext cx="9188758" cy="7029400"/>
          </a:xfrm>
          <a:prstGeom prst="rect">
            <a:avLst/>
          </a:prstGeom>
        </p:spPr>
      </p:pic>
      <p:pic>
        <p:nvPicPr>
          <p:cNvPr id="3" name="Kuva 2">
            <a:extLst>
              <a:ext uri="{FF2B5EF4-FFF2-40B4-BE49-F238E27FC236}">
                <a16:creationId xmlns:a16="http://schemas.microsoft.com/office/drawing/2014/main" id="{0A6FF746-B8BF-4E75-B604-ED3EABDD9759}"/>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126763" y="1965083"/>
            <a:ext cx="2890474" cy="2927834"/>
          </a:xfrm>
          <a:prstGeom prst="rect">
            <a:avLst/>
          </a:prstGeom>
        </p:spPr>
      </p:pic>
    </p:spTree>
    <p:extLst>
      <p:ext uri="{BB962C8B-B14F-4D97-AF65-F5344CB8AC3E}">
        <p14:creationId xmlns:p14="http://schemas.microsoft.com/office/powerpoint/2010/main" val="3953115616"/>
      </p:ext>
    </p:extLst>
  </p:cSld>
  <p:clrMapOvr>
    <a:masterClrMapping/>
  </p:clrMapOvr>
  <mc:AlternateContent xmlns:mc="http://schemas.openxmlformats.org/markup-compatibility/2006" xmlns:p14="http://schemas.microsoft.com/office/powerpoint/2010/main">
    <mc:Choice Requires="p14">
      <p:transition spd="slow" p14:dur="2000" advClick="0" advTm="5000"/>
    </mc:Choice>
    <mc:Fallback xmlns="">
      <p:transition spd="slow" advClick="0" advTm="5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2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5.xml"/><Relationship Id="rId13" Type="http://schemas.openxmlformats.org/officeDocument/2006/relationships/slideLayout" Target="../slideLayouts/slideLayout20.xml"/><Relationship Id="rId18" Type="http://schemas.openxmlformats.org/officeDocument/2006/relationships/slideLayout" Target="../slideLayouts/slideLayout25.xml"/><Relationship Id="rId3" Type="http://schemas.openxmlformats.org/officeDocument/2006/relationships/slideLayout" Target="../slideLayouts/slideLayout10.xml"/><Relationship Id="rId21" Type="http://schemas.openxmlformats.org/officeDocument/2006/relationships/image" Target="../media/image1.png"/><Relationship Id="rId7" Type="http://schemas.openxmlformats.org/officeDocument/2006/relationships/slideLayout" Target="../slideLayouts/slideLayout14.xml"/><Relationship Id="rId12" Type="http://schemas.openxmlformats.org/officeDocument/2006/relationships/slideLayout" Target="../slideLayouts/slideLayout19.xml"/><Relationship Id="rId17" Type="http://schemas.openxmlformats.org/officeDocument/2006/relationships/slideLayout" Target="../slideLayouts/slideLayout24.xml"/><Relationship Id="rId2" Type="http://schemas.openxmlformats.org/officeDocument/2006/relationships/slideLayout" Target="../slideLayouts/slideLayout9.xml"/><Relationship Id="rId16" Type="http://schemas.openxmlformats.org/officeDocument/2006/relationships/slideLayout" Target="../slideLayouts/slideLayout23.xml"/><Relationship Id="rId20" Type="http://schemas.openxmlformats.org/officeDocument/2006/relationships/image" Target="../media/image5.jpeg"/><Relationship Id="rId1" Type="http://schemas.openxmlformats.org/officeDocument/2006/relationships/slideLayout" Target="../slideLayouts/slideLayout8.xml"/><Relationship Id="rId6" Type="http://schemas.openxmlformats.org/officeDocument/2006/relationships/slideLayout" Target="../slideLayouts/slideLayout13.xml"/><Relationship Id="rId11" Type="http://schemas.openxmlformats.org/officeDocument/2006/relationships/slideLayout" Target="../slideLayouts/slideLayout18.xml"/><Relationship Id="rId5" Type="http://schemas.openxmlformats.org/officeDocument/2006/relationships/slideLayout" Target="../slideLayouts/slideLayout12.xml"/><Relationship Id="rId15" Type="http://schemas.openxmlformats.org/officeDocument/2006/relationships/slideLayout" Target="../slideLayouts/slideLayout22.xml"/><Relationship Id="rId10" Type="http://schemas.openxmlformats.org/officeDocument/2006/relationships/slideLayout" Target="../slideLayouts/slideLayout17.xml"/><Relationship Id="rId19" Type="http://schemas.openxmlformats.org/officeDocument/2006/relationships/theme" Target="../theme/theme2.xml"/><Relationship Id="rId4" Type="http://schemas.openxmlformats.org/officeDocument/2006/relationships/slideLayout" Target="../slideLayouts/slideLayout11.xml"/><Relationship Id="rId9" Type="http://schemas.openxmlformats.org/officeDocument/2006/relationships/slideLayout" Target="../slideLayouts/slideLayout16.xml"/><Relationship Id="rId14" Type="http://schemas.openxmlformats.org/officeDocument/2006/relationships/slideLayout" Target="../slideLayouts/slideLayout21.xml"/><Relationship Id="rId22"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40" name="Suorakulmio 39">
            <a:extLst>
              <a:ext uri="{FF2B5EF4-FFF2-40B4-BE49-F238E27FC236}">
                <a16:creationId xmlns:a16="http://schemas.microsoft.com/office/drawing/2014/main" id="{770A345D-7E8E-44E7-AF23-62C8FE556D2C}"/>
              </a:ext>
            </a:extLst>
          </p:cNvPr>
          <p:cNvSpPr/>
          <p:nvPr userDrawn="1"/>
        </p:nvSpPr>
        <p:spPr bwMode="auto">
          <a:xfrm>
            <a:off x="0" y="6453336"/>
            <a:ext cx="9144000" cy="432048"/>
          </a:xfrm>
          <a:prstGeom prst="rect">
            <a:avLst/>
          </a:prstGeom>
          <a:solidFill>
            <a:srgbClr val="006DB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49263" rtl="0" eaLnBrk="1" fontAlgn="base" latinLnBrk="0" hangingPunct="1">
              <a:lnSpc>
                <a:spcPct val="100000"/>
              </a:lnSpc>
              <a:spcBef>
                <a:spcPct val="0"/>
              </a:spcBef>
              <a:spcAft>
                <a:spcPct val="0"/>
              </a:spcAft>
              <a:buClr>
                <a:srgbClr val="000000"/>
              </a:buClr>
              <a:buSzPct val="100000"/>
              <a:buFont typeface="Arial" panose="020B0604020202020204" pitchFamily="34" charset="0"/>
              <a:buNone/>
              <a:tabLst/>
            </a:pPr>
            <a:endParaRPr kumimoji="0" lang="fi-FI" sz="1800" b="0" i="0" u="none" strike="noStrike" cap="none" normalizeH="0" baseline="0">
              <a:ln>
                <a:noFill/>
              </a:ln>
              <a:solidFill>
                <a:schemeClr val="bg1"/>
              </a:solidFill>
              <a:effectLst/>
              <a:latin typeface="Arial" panose="020B0604020202020204" pitchFamily="34" charset="0"/>
              <a:ea typeface="MS Gothic" panose="020B0609070205080204" pitchFamily="49" charset="-128"/>
            </a:endParaRPr>
          </a:p>
        </p:txBody>
      </p:sp>
      <p:sp>
        <p:nvSpPr>
          <p:cNvPr id="1029" name="Rectangle 4">
            <a:extLst>
              <a:ext uri="{FF2B5EF4-FFF2-40B4-BE49-F238E27FC236}">
                <a16:creationId xmlns:a16="http://schemas.microsoft.com/office/drawing/2014/main" id="{E96DBCFC-0993-4945-8D9B-52E61E2B42F4}"/>
              </a:ext>
            </a:extLst>
          </p:cNvPr>
          <p:cNvSpPr>
            <a:spLocks noGrp="1" noChangeArrowheads="1"/>
          </p:cNvSpPr>
          <p:nvPr>
            <p:ph type="title"/>
          </p:nvPr>
        </p:nvSpPr>
        <p:spPr bwMode="auto">
          <a:xfrm>
            <a:off x="611560" y="586518"/>
            <a:ext cx="7920880" cy="1066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p>
            <a:pPr lvl="0"/>
            <a:r>
              <a:rPr lang="en-GB" altLang="fi-FI" dirty="0" err="1"/>
              <a:t>Muokkaa</a:t>
            </a:r>
            <a:r>
              <a:rPr lang="en-GB" altLang="fi-FI" dirty="0"/>
              <a:t> </a:t>
            </a:r>
            <a:r>
              <a:rPr lang="en-GB" altLang="fi-FI" dirty="0" err="1"/>
              <a:t>otsikon</a:t>
            </a:r>
            <a:r>
              <a:rPr lang="en-GB" altLang="fi-FI" dirty="0"/>
              <a:t> </a:t>
            </a:r>
            <a:r>
              <a:rPr lang="en-GB" altLang="fi-FI" dirty="0" err="1"/>
              <a:t>tekstimuotoa</a:t>
            </a:r>
            <a:r>
              <a:rPr lang="en-GB" altLang="fi-FI" dirty="0"/>
              <a:t> </a:t>
            </a:r>
            <a:r>
              <a:rPr lang="en-GB" altLang="fi-FI" dirty="0" err="1"/>
              <a:t>napsauttamalla</a:t>
            </a:r>
            <a:endParaRPr lang="en-GB" altLang="fi-FI" dirty="0"/>
          </a:p>
        </p:txBody>
      </p:sp>
      <p:sp>
        <p:nvSpPr>
          <p:cNvPr id="1030" name="Rectangle 5">
            <a:extLst>
              <a:ext uri="{FF2B5EF4-FFF2-40B4-BE49-F238E27FC236}">
                <a16:creationId xmlns:a16="http://schemas.microsoft.com/office/drawing/2014/main" id="{2B077B62-0D4C-4D86-A0B0-3395010EDBC5}"/>
              </a:ext>
            </a:extLst>
          </p:cNvPr>
          <p:cNvSpPr>
            <a:spLocks noGrp="1" noChangeArrowheads="1"/>
          </p:cNvSpPr>
          <p:nvPr>
            <p:ph type="body" idx="1"/>
          </p:nvPr>
        </p:nvSpPr>
        <p:spPr bwMode="auto">
          <a:xfrm>
            <a:off x="611560" y="1848580"/>
            <a:ext cx="7920880" cy="39401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p>
            <a:pPr lvl="0"/>
            <a:r>
              <a:rPr lang="en-GB" altLang="fi-FI" dirty="0" err="1"/>
              <a:t>Muokkaa</a:t>
            </a:r>
            <a:r>
              <a:rPr lang="en-GB" altLang="fi-FI" dirty="0"/>
              <a:t> </a:t>
            </a:r>
            <a:r>
              <a:rPr lang="en-GB" altLang="fi-FI" dirty="0" err="1"/>
              <a:t>jäsennyksen</a:t>
            </a:r>
            <a:r>
              <a:rPr lang="en-GB" altLang="fi-FI" dirty="0"/>
              <a:t> </a:t>
            </a:r>
            <a:r>
              <a:rPr lang="en-GB" altLang="fi-FI" dirty="0" err="1"/>
              <a:t>tekstimuotoa</a:t>
            </a:r>
            <a:r>
              <a:rPr lang="en-GB" altLang="fi-FI" dirty="0"/>
              <a:t> </a:t>
            </a:r>
            <a:r>
              <a:rPr lang="en-GB" altLang="fi-FI" dirty="0" err="1"/>
              <a:t>napsauttamalla</a:t>
            </a:r>
            <a:endParaRPr lang="en-GB" altLang="fi-FI" dirty="0"/>
          </a:p>
          <a:p>
            <a:pPr lvl="1"/>
            <a:r>
              <a:rPr lang="en-GB" altLang="fi-FI" dirty="0" err="1"/>
              <a:t>Toinen</a:t>
            </a:r>
            <a:r>
              <a:rPr lang="en-GB" altLang="fi-FI" dirty="0"/>
              <a:t> </a:t>
            </a:r>
            <a:r>
              <a:rPr lang="en-GB" altLang="fi-FI" dirty="0" err="1"/>
              <a:t>jäsennystaso</a:t>
            </a:r>
            <a:endParaRPr lang="en-GB" altLang="fi-FI" dirty="0"/>
          </a:p>
          <a:p>
            <a:pPr lvl="2"/>
            <a:r>
              <a:rPr lang="en-GB" altLang="fi-FI" dirty="0" err="1"/>
              <a:t>Kolmas</a:t>
            </a:r>
            <a:r>
              <a:rPr lang="en-GB" altLang="fi-FI" dirty="0"/>
              <a:t> </a:t>
            </a:r>
            <a:r>
              <a:rPr lang="en-GB" altLang="fi-FI" dirty="0" err="1"/>
              <a:t>jäsennystaso</a:t>
            </a:r>
            <a:endParaRPr lang="en-GB" altLang="fi-FI" dirty="0"/>
          </a:p>
          <a:p>
            <a:pPr lvl="3"/>
            <a:r>
              <a:rPr lang="en-GB" altLang="fi-FI" dirty="0" err="1"/>
              <a:t>Neljäs</a:t>
            </a:r>
            <a:r>
              <a:rPr lang="en-GB" altLang="fi-FI" dirty="0"/>
              <a:t> </a:t>
            </a:r>
            <a:r>
              <a:rPr lang="en-GB" altLang="fi-FI" dirty="0" err="1"/>
              <a:t>jäsennystaso</a:t>
            </a:r>
            <a:endParaRPr lang="en-GB" altLang="fi-FI" dirty="0"/>
          </a:p>
          <a:p>
            <a:pPr lvl="4"/>
            <a:r>
              <a:rPr lang="en-GB" altLang="fi-FI" dirty="0" err="1"/>
              <a:t>Viides</a:t>
            </a:r>
            <a:r>
              <a:rPr lang="en-GB" altLang="fi-FI" dirty="0"/>
              <a:t> </a:t>
            </a:r>
            <a:r>
              <a:rPr lang="en-GB" altLang="fi-FI" dirty="0" err="1"/>
              <a:t>jäsennystaso</a:t>
            </a:r>
            <a:endParaRPr lang="en-GB" altLang="fi-FI" dirty="0"/>
          </a:p>
          <a:p>
            <a:pPr lvl="4"/>
            <a:r>
              <a:rPr lang="en-GB" altLang="fi-FI" dirty="0" err="1"/>
              <a:t>Kuudes</a:t>
            </a:r>
            <a:r>
              <a:rPr lang="en-GB" altLang="fi-FI" dirty="0"/>
              <a:t> </a:t>
            </a:r>
            <a:r>
              <a:rPr lang="en-GB" altLang="fi-FI" dirty="0" err="1"/>
              <a:t>jäsennystaso</a:t>
            </a:r>
            <a:endParaRPr lang="en-GB" altLang="fi-FI" dirty="0"/>
          </a:p>
          <a:p>
            <a:pPr lvl="4"/>
            <a:r>
              <a:rPr lang="en-GB" altLang="fi-FI" dirty="0" err="1"/>
              <a:t>Seitsemäs</a:t>
            </a:r>
            <a:r>
              <a:rPr lang="en-GB" altLang="fi-FI" dirty="0"/>
              <a:t> </a:t>
            </a:r>
            <a:r>
              <a:rPr lang="en-GB" altLang="fi-FI" dirty="0" err="1"/>
              <a:t>jäsennystaso</a:t>
            </a:r>
            <a:endParaRPr lang="en-GB" altLang="fi-FI" dirty="0"/>
          </a:p>
          <a:p>
            <a:pPr lvl="4"/>
            <a:r>
              <a:rPr lang="en-GB" altLang="fi-FI" dirty="0" err="1"/>
              <a:t>Kahdeksas</a:t>
            </a:r>
            <a:r>
              <a:rPr lang="en-GB" altLang="fi-FI" dirty="0"/>
              <a:t> </a:t>
            </a:r>
            <a:r>
              <a:rPr lang="en-GB" altLang="fi-FI" dirty="0" err="1"/>
              <a:t>jäsennystaso</a:t>
            </a:r>
            <a:endParaRPr lang="en-GB" altLang="fi-FI" dirty="0"/>
          </a:p>
          <a:p>
            <a:pPr lvl="4"/>
            <a:r>
              <a:rPr lang="en-GB" altLang="fi-FI" dirty="0"/>
              <a:t>Yhdeksäs </a:t>
            </a:r>
            <a:r>
              <a:rPr lang="en-GB" altLang="fi-FI" dirty="0" err="1"/>
              <a:t>jäsennystaso</a:t>
            </a:r>
            <a:endParaRPr lang="en-GB" altLang="fi-FI" dirty="0"/>
          </a:p>
        </p:txBody>
      </p:sp>
      <p:pic>
        <p:nvPicPr>
          <p:cNvPr id="37" name="Kuva 36">
            <a:extLst>
              <a:ext uri="{FF2B5EF4-FFF2-40B4-BE49-F238E27FC236}">
                <a16:creationId xmlns:a16="http://schemas.microsoft.com/office/drawing/2014/main" id="{FE961C31-40CE-4A07-A026-981DFDEDE511}"/>
              </a:ext>
            </a:extLst>
          </p:cNvPr>
          <p:cNvPicPr>
            <a:picLocks noChangeAspect="1"/>
          </p:cNvPicPr>
          <p:nvPr userDrawn="1"/>
        </p:nvPicPr>
        <p:blipFill>
          <a:blip r:embed="rId9" cstate="print">
            <a:extLst>
              <a:ext uri="{28A0092B-C50C-407E-A947-70E740481C1C}">
                <a14:useLocalDpi xmlns:a14="http://schemas.microsoft.com/office/drawing/2010/main" val="0"/>
              </a:ext>
            </a:extLst>
          </a:blip>
          <a:stretch>
            <a:fillRect/>
          </a:stretch>
        </p:blipFill>
        <p:spPr>
          <a:xfrm>
            <a:off x="6434631" y="6045301"/>
            <a:ext cx="2961905" cy="812699"/>
          </a:xfrm>
          <a:prstGeom prst="rect">
            <a:avLst/>
          </a:prstGeom>
        </p:spPr>
      </p:pic>
      <p:pic>
        <p:nvPicPr>
          <p:cNvPr id="39" name="Kuva 38">
            <a:extLst>
              <a:ext uri="{FF2B5EF4-FFF2-40B4-BE49-F238E27FC236}">
                <a16:creationId xmlns:a16="http://schemas.microsoft.com/office/drawing/2014/main" id="{BA61306C-2170-4DB5-840F-5284E6D1A2CC}"/>
              </a:ext>
            </a:extLst>
          </p:cNvPr>
          <p:cNvPicPr>
            <a:picLocks noChangeAspect="1"/>
          </p:cNvPicPr>
          <p:nvPr userDrawn="1"/>
        </p:nvPicPr>
        <p:blipFill>
          <a:blip r:embed="rId10" cstate="print">
            <a:extLst>
              <a:ext uri="{28A0092B-C50C-407E-A947-70E740481C1C}">
                <a14:useLocalDpi xmlns:a14="http://schemas.microsoft.com/office/drawing/2010/main" val="0"/>
              </a:ext>
            </a:extLst>
          </a:blip>
          <a:stretch>
            <a:fillRect/>
          </a:stretch>
        </p:blipFill>
        <p:spPr>
          <a:xfrm>
            <a:off x="8155999" y="6341905"/>
            <a:ext cx="394367" cy="399463"/>
          </a:xfrm>
          <a:prstGeom prst="rect">
            <a:avLst/>
          </a:prstGeom>
        </p:spPr>
      </p:pic>
    </p:spTree>
    <p:extLst>
      <p:ext uri="{BB962C8B-B14F-4D97-AF65-F5344CB8AC3E}">
        <p14:creationId xmlns:p14="http://schemas.microsoft.com/office/powerpoint/2010/main" val="3280728193"/>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756" r:id="rId7"/>
  </p:sldLayoutIdLst>
  <p:txStyles>
    <p:titleStyle>
      <a:lvl1pPr algn="l" defTabSz="449263" rtl="0" eaLnBrk="0" fontAlgn="base" hangingPunct="0">
        <a:spcBef>
          <a:spcPct val="0"/>
        </a:spcBef>
        <a:spcAft>
          <a:spcPct val="0"/>
        </a:spcAft>
        <a:buClr>
          <a:srgbClr val="006600"/>
        </a:buClr>
        <a:buSzPct val="100000"/>
        <a:buFont typeface="Arial" panose="020B0604020202020204" pitchFamily="34" charset="0"/>
        <a:defRPr sz="3200" b="1" kern="1200">
          <a:solidFill>
            <a:srgbClr val="222B6A"/>
          </a:solidFill>
          <a:latin typeface="Calibri" panose="020F0502020204030204" pitchFamily="34" charset="0"/>
          <a:ea typeface="+mj-ea"/>
          <a:cs typeface="Calibri" panose="020F0502020204030204" pitchFamily="34" charset="0"/>
        </a:defRPr>
      </a:lvl1pPr>
      <a:lvl2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2pPr>
      <a:lvl3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3pPr>
      <a:lvl4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4pPr>
      <a:lvl5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5pPr>
      <a:lvl6pPr marL="4572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6pPr>
      <a:lvl7pPr marL="9144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7pPr>
      <a:lvl8pPr marL="13716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8pPr>
      <a:lvl9pPr marL="18288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9pPr>
    </p:titleStyle>
    <p:bodyStyle>
      <a:lvl1pPr marL="338138" indent="-338138" algn="l" defTabSz="449263" rtl="0" eaLnBrk="0" fontAlgn="base" hangingPunct="0">
        <a:spcBef>
          <a:spcPts val="650"/>
        </a:spcBef>
        <a:spcAft>
          <a:spcPct val="0"/>
        </a:spcAft>
        <a:buClr>
          <a:srgbClr val="006DB1"/>
        </a:buClr>
        <a:buSzPct val="100000"/>
        <a:buFont typeface="Arial" panose="020B0604020202020204" pitchFamily="34" charset="0"/>
        <a:buChar char="•"/>
        <a:defRPr sz="2600" kern="1200">
          <a:solidFill>
            <a:srgbClr val="4D4D4D"/>
          </a:solidFill>
          <a:latin typeface="Calibri" panose="020F0502020204030204" pitchFamily="34" charset="0"/>
          <a:ea typeface="+mn-ea"/>
          <a:cs typeface="Calibri" panose="020F0502020204030204" pitchFamily="34" charset="0"/>
        </a:defRPr>
      </a:lvl1pPr>
      <a:lvl2pPr marL="738188" indent="-280988" algn="l" defTabSz="449263" rtl="0" eaLnBrk="0" fontAlgn="base" hangingPunct="0">
        <a:spcBef>
          <a:spcPts val="600"/>
        </a:spcBef>
        <a:spcAft>
          <a:spcPct val="0"/>
        </a:spcAft>
        <a:buClr>
          <a:srgbClr val="006DB1"/>
        </a:buClr>
        <a:buSzPct val="100000"/>
        <a:buFont typeface="Calibri" panose="020F0502020204030204" pitchFamily="34" charset="0"/>
        <a:buChar char="‒"/>
        <a:defRPr sz="2400" kern="1200">
          <a:solidFill>
            <a:srgbClr val="4D4D4D"/>
          </a:solidFill>
          <a:latin typeface="Calibri" panose="020F0502020204030204" pitchFamily="34" charset="0"/>
          <a:ea typeface="+mn-ea"/>
          <a:cs typeface="Calibri" panose="020F0502020204030204" pitchFamily="34" charset="0"/>
        </a:defRPr>
      </a:lvl2pPr>
      <a:lvl3pPr marL="1143000" indent="-228600" algn="l" defTabSz="449263" rtl="0" eaLnBrk="0" fontAlgn="base" hangingPunct="0">
        <a:spcBef>
          <a:spcPts val="550"/>
        </a:spcBef>
        <a:spcAft>
          <a:spcPct val="0"/>
        </a:spcAft>
        <a:buClr>
          <a:srgbClr val="006DB1"/>
        </a:buClr>
        <a:buSzPct val="100000"/>
        <a:buFont typeface="Calibri" panose="020F0502020204030204" pitchFamily="34" charset="0"/>
        <a:buChar char="»"/>
        <a:defRPr sz="2200" kern="1200">
          <a:solidFill>
            <a:srgbClr val="4D4D4D"/>
          </a:solidFill>
          <a:latin typeface="Calibri" panose="020F0502020204030204" pitchFamily="34" charset="0"/>
          <a:ea typeface="+mn-ea"/>
          <a:cs typeface="Calibri" panose="020F0502020204030204" pitchFamily="34" charset="0"/>
        </a:defRPr>
      </a:lvl3pPr>
      <a:lvl4pPr marL="1600200" indent="-228600" algn="l" defTabSz="449263" rtl="0" eaLnBrk="0" fontAlgn="base" hangingPunct="0">
        <a:spcBef>
          <a:spcPts val="500"/>
        </a:spcBef>
        <a:spcAft>
          <a:spcPct val="0"/>
        </a:spcAft>
        <a:buClr>
          <a:srgbClr val="006DB1"/>
        </a:buClr>
        <a:buSzPct val="100000"/>
        <a:buFont typeface="Wingdings" panose="05000000000000000000" pitchFamily="2" charset="2"/>
        <a:buChar char="§"/>
        <a:defRPr sz="2000" kern="1200">
          <a:solidFill>
            <a:srgbClr val="4D4D4D"/>
          </a:solidFill>
          <a:latin typeface="Calibri" panose="020F0502020204030204" pitchFamily="34" charset="0"/>
          <a:ea typeface="+mn-ea"/>
          <a:cs typeface="Calibri" panose="020F0502020204030204" pitchFamily="34" charset="0"/>
        </a:defRPr>
      </a:lvl4pPr>
      <a:lvl5pPr marL="2057400" indent="-228600" algn="l" defTabSz="449263" rtl="0" eaLnBrk="0" fontAlgn="base" hangingPunct="0">
        <a:spcBef>
          <a:spcPts val="500"/>
        </a:spcBef>
        <a:spcAft>
          <a:spcPct val="0"/>
        </a:spcAft>
        <a:buClr>
          <a:srgbClr val="006DB1"/>
        </a:buClr>
        <a:buSzPct val="100000"/>
        <a:buFont typeface="Calibri" panose="020F0502020204030204" pitchFamily="34" charset="0"/>
        <a:buChar char="»"/>
        <a:defRPr sz="2000" kern="1200">
          <a:solidFill>
            <a:srgbClr val="4D4D4D"/>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i-F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6" name="Group 5"/>
          <p:cNvGrpSpPr/>
          <p:nvPr/>
        </p:nvGrpSpPr>
        <p:grpSpPr>
          <a:xfrm>
            <a:off x="-1588" y="0"/>
            <a:ext cx="9145588" cy="6860798"/>
            <a:chOff x="-1588" y="0"/>
            <a:chExt cx="9145588" cy="6860798"/>
          </a:xfrm>
        </p:grpSpPr>
        <p:sp>
          <p:nvSpPr>
            <p:cNvPr id="14" name="Rectangle 13"/>
            <p:cNvSpPr/>
            <p:nvPr/>
          </p:nvSpPr>
          <p:spPr>
            <a:xfrm>
              <a:off x="0" y="0"/>
              <a:ext cx="9118832" cy="6858000"/>
            </a:xfrm>
            <a:prstGeom prst="rect">
              <a:avLst/>
            </a:prstGeom>
            <a:blipFill>
              <a:blip r:embed="rId20">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Oval 20"/>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Freeform 5"/>
            <p:cNvSpPr/>
            <p:nvPr/>
          </p:nvSpPr>
          <p:spPr bwMode="gray">
            <a:xfrm rot="21010068">
              <a:off x="6359946" y="179029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5" name="Freeform 24"/>
            <p:cNvSpPr/>
            <p:nvPr/>
          </p:nvSpPr>
          <p:spPr bwMode="gray">
            <a:xfrm>
              <a:off x="485023" y="1856450"/>
              <a:ext cx="8173954" cy="4535226"/>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10"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Placeholder 1"/>
          <p:cNvSpPr>
            <a:spLocks noGrp="1"/>
          </p:cNvSpPr>
          <p:nvPr>
            <p:ph type="title"/>
          </p:nvPr>
        </p:nvSpPr>
        <p:spPr bwMode="gray">
          <a:xfrm>
            <a:off x="866440" y="927099"/>
            <a:ext cx="6345260" cy="709865"/>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864382" y="2489200"/>
            <a:ext cx="6345260" cy="35306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574443" y="6365498"/>
            <a:ext cx="990599" cy="228659"/>
          </a:xfrm>
          <a:prstGeom prst="rect">
            <a:avLst/>
          </a:prstGeom>
        </p:spPr>
        <p:txBody>
          <a:bodyPr vert="horz" lIns="91440" tIns="45720" rIns="91440" bIns="45720" rtlCol="0" anchor="b"/>
          <a:lstStyle>
            <a:lvl1pPr algn="r">
              <a:defRPr sz="900" b="1" i="0">
                <a:solidFill>
                  <a:schemeClr val="accent1"/>
                </a:solidFill>
              </a:defRPr>
            </a:lvl1pPr>
          </a:lstStyle>
          <a:p>
            <a:fld id="{0FE61780-2E25-4081-A2D9-4C0805256F67}" type="datetimeFigureOut">
              <a:rPr lang="en-US" dirty="0"/>
              <a:t>12/1/2023</a:t>
            </a:fld>
            <a:endParaRPr lang="en-US" dirty="0"/>
          </a:p>
        </p:txBody>
      </p:sp>
      <p:sp>
        <p:nvSpPr>
          <p:cNvPr id="5" name="Footer Placeholder 4"/>
          <p:cNvSpPr>
            <a:spLocks noGrp="1"/>
          </p:cNvSpPr>
          <p:nvPr>
            <p:ph type="ftr" sz="quarter" idx="3"/>
          </p:nvPr>
        </p:nvSpPr>
        <p:spPr>
          <a:xfrm>
            <a:off x="590843" y="6365497"/>
            <a:ext cx="3859795" cy="228660"/>
          </a:xfrm>
          <a:prstGeom prst="rect">
            <a:avLst/>
          </a:prstGeom>
        </p:spPr>
        <p:txBody>
          <a:bodyPr vert="horz" lIns="91440" tIns="45720" rIns="91440" bIns="45720" rtlCol="0" anchor="b"/>
          <a:lstStyle>
            <a:lvl1pPr algn="l">
              <a:defRPr sz="900" b="1" i="0">
                <a:solidFill>
                  <a:schemeClr val="accent1"/>
                </a:solidFill>
              </a:defRPr>
            </a:lvl1pPr>
          </a:lstStyle>
          <a:p>
            <a:r>
              <a:rPr lang="en-US" dirty="0"/>
              <a:t>
              </a:t>
            </a:r>
          </a:p>
        </p:txBody>
      </p:sp>
      <p:sp>
        <p:nvSpPr>
          <p:cNvPr id="26" name="Rectangle 25"/>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8" name="Slide Number Placeholder 5"/>
          <p:cNvSpPr>
            <a:spLocks noGrp="1"/>
          </p:cNvSpPr>
          <p:nvPr>
            <p:ph type="sldNum" sz="quarter" idx="4"/>
          </p:nvPr>
        </p:nvSpPr>
        <p:spPr bwMode="gray">
          <a:xfrm>
            <a:off x="7678616" y="295730"/>
            <a:ext cx="791308" cy="767687"/>
          </a:xfrm>
          <a:prstGeom prst="rect">
            <a:avLst/>
          </a:prstGeom>
        </p:spPr>
        <p:txBody>
          <a:bodyPr anchor="b"/>
          <a:lstStyle>
            <a:lvl1pPr algn="ctr">
              <a:defRPr sz="2800">
                <a:solidFill>
                  <a:schemeClr val="bg1"/>
                </a:solidFill>
              </a:defRPr>
            </a:lvl1pPr>
          </a:lstStyle>
          <a:p>
            <a:fld id="{D57F1E4F-1CFF-5643-939E-217C01CDF565}" type="slidenum">
              <a:rPr lang="en-US" dirty="0"/>
              <a:pPr/>
              <a:t>‹#›</a:t>
            </a:fld>
            <a:endParaRPr lang="en-US" dirty="0"/>
          </a:p>
        </p:txBody>
      </p:sp>
      <p:sp>
        <p:nvSpPr>
          <p:cNvPr id="27" name="Suorakulmio 39">
            <a:extLst>
              <a:ext uri="{FF2B5EF4-FFF2-40B4-BE49-F238E27FC236}">
                <a16:creationId xmlns:a16="http://schemas.microsoft.com/office/drawing/2014/main" id="{770A345D-7E8E-44E7-AF23-62C8FE556D2C}"/>
              </a:ext>
            </a:extLst>
          </p:cNvPr>
          <p:cNvSpPr/>
          <p:nvPr userDrawn="1"/>
        </p:nvSpPr>
        <p:spPr bwMode="auto">
          <a:xfrm>
            <a:off x="0" y="6453336"/>
            <a:ext cx="9144000" cy="432048"/>
          </a:xfrm>
          <a:prstGeom prst="rect">
            <a:avLst/>
          </a:prstGeom>
          <a:solidFill>
            <a:srgbClr val="006DB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49263" rtl="0" eaLnBrk="1" fontAlgn="base" latinLnBrk="0" hangingPunct="1">
              <a:lnSpc>
                <a:spcPct val="100000"/>
              </a:lnSpc>
              <a:spcBef>
                <a:spcPct val="0"/>
              </a:spcBef>
              <a:spcAft>
                <a:spcPct val="0"/>
              </a:spcAft>
              <a:buClr>
                <a:srgbClr val="000000"/>
              </a:buClr>
              <a:buSzPct val="100000"/>
              <a:buFont typeface="Arial" panose="020B0604020202020204" pitchFamily="34" charset="0"/>
              <a:buNone/>
              <a:tabLst/>
            </a:pPr>
            <a:endParaRPr kumimoji="0" lang="fi-FI" sz="1800" b="0" i="0" u="none" strike="noStrike" cap="none" normalizeH="0" baseline="0">
              <a:ln>
                <a:noFill/>
              </a:ln>
              <a:solidFill>
                <a:schemeClr val="bg1"/>
              </a:solidFill>
              <a:effectLst/>
              <a:latin typeface="Arial" panose="020B0604020202020204" pitchFamily="34" charset="0"/>
              <a:ea typeface="MS Gothic" panose="020B0609070205080204" pitchFamily="49" charset="-128"/>
            </a:endParaRPr>
          </a:p>
        </p:txBody>
      </p:sp>
      <p:pic>
        <p:nvPicPr>
          <p:cNvPr id="28" name="Kuva 36">
            <a:extLst>
              <a:ext uri="{FF2B5EF4-FFF2-40B4-BE49-F238E27FC236}">
                <a16:creationId xmlns:a16="http://schemas.microsoft.com/office/drawing/2014/main" id="{FE961C31-40CE-4A07-A026-981DFDEDE511}"/>
              </a:ext>
            </a:extLst>
          </p:cNvPr>
          <p:cNvPicPr>
            <a:picLocks noChangeAspect="1"/>
          </p:cNvPicPr>
          <p:nvPr userDrawn="1"/>
        </p:nvPicPr>
        <p:blipFill>
          <a:blip r:embed="rId21" cstate="print">
            <a:extLst>
              <a:ext uri="{28A0092B-C50C-407E-A947-70E740481C1C}">
                <a14:useLocalDpi xmlns:a14="http://schemas.microsoft.com/office/drawing/2010/main" val="0"/>
              </a:ext>
            </a:extLst>
          </a:blip>
          <a:stretch>
            <a:fillRect/>
          </a:stretch>
        </p:blipFill>
        <p:spPr>
          <a:xfrm>
            <a:off x="6434631" y="6045301"/>
            <a:ext cx="2961905" cy="812699"/>
          </a:xfrm>
          <a:prstGeom prst="rect">
            <a:avLst/>
          </a:prstGeom>
        </p:spPr>
      </p:pic>
      <p:pic>
        <p:nvPicPr>
          <p:cNvPr id="29" name="Kuva 38">
            <a:extLst>
              <a:ext uri="{FF2B5EF4-FFF2-40B4-BE49-F238E27FC236}">
                <a16:creationId xmlns:a16="http://schemas.microsoft.com/office/drawing/2014/main" id="{BA61306C-2170-4DB5-840F-5284E6D1A2CC}"/>
              </a:ext>
            </a:extLst>
          </p:cNvPr>
          <p:cNvPicPr>
            <a:picLocks noChangeAspect="1"/>
          </p:cNvPicPr>
          <p:nvPr userDrawn="1"/>
        </p:nvPicPr>
        <p:blipFill>
          <a:blip r:embed="rId22" cstate="print">
            <a:extLst>
              <a:ext uri="{28A0092B-C50C-407E-A947-70E740481C1C}">
                <a14:useLocalDpi xmlns:a14="http://schemas.microsoft.com/office/drawing/2010/main" val="0"/>
              </a:ext>
            </a:extLst>
          </a:blip>
          <a:stretch>
            <a:fillRect/>
          </a:stretch>
        </p:blipFill>
        <p:spPr>
          <a:xfrm>
            <a:off x="8155999" y="6341905"/>
            <a:ext cx="394367" cy="399463"/>
          </a:xfrm>
          <a:prstGeom prst="rect">
            <a:avLst/>
          </a:prstGeom>
        </p:spPr>
      </p:pic>
    </p:spTree>
    <p:extLst>
      <p:ext uri="{BB962C8B-B14F-4D97-AF65-F5344CB8AC3E}">
        <p14:creationId xmlns:p14="http://schemas.microsoft.com/office/powerpoint/2010/main" val="1285645664"/>
      </p:ext>
    </p:extLst>
  </p:cSld>
  <p:clrMap bg1="lt1" tx1="dk1" bg2="lt2" tx2="dk2" accent1="accent1" accent2="accent2" accent3="accent3" accent4="accent4" accent5="accent5" accent6="accent6" hlink="hlink" folHlink="folHlink"/>
  <p:sldLayoutIdLst>
    <p:sldLayoutId id="2147483758" r:id="rId1"/>
    <p:sldLayoutId id="2147483759" r:id="rId2"/>
    <p:sldLayoutId id="2147483760" r:id="rId3"/>
    <p:sldLayoutId id="2147483761" r:id="rId4"/>
    <p:sldLayoutId id="2147483762" r:id="rId5"/>
    <p:sldLayoutId id="2147483763" r:id="rId6"/>
    <p:sldLayoutId id="2147483764" r:id="rId7"/>
    <p:sldLayoutId id="2147483765" r:id="rId8"/>
    <p:sldLayoutId id="2147483766" r:id="rId9"/>
    <p:sldLayoutId id="2147483767" r:id="rId10"/>
    <p:sldLayoutId id="2147483768" r:id="rId11"/>
    <p:sldLayoutId id="2147483769" r:id="rId12"/>
    <p:sldLayoutId id="2147483770" r:id="rId13"/>
    <p:sldLayoutId id="2147483771" r:id="rId14"/>
    <p:sldLayoutId id="2147483772" r:id="rId15"/>
    <p:sldLayoutId id="2147483773" r:id="rId16"/>
    <p:sldLayoutId id="2147483774" r:id="rId17"/>
    <p:sldLayoutId id="2147483775" r:id="rId18"/>
  </p:sldLayoutIdLst>
  <p:txStyles>
    <p:titleStyle>
      <a:lvl1pPr algn="l" defTabSz="457200" rtl="0" eaLnBrk="1" latinLnBrk="0" hangingPunct="1">
        <a:spcBef>
          <a:spcPct val="0"/>
        </a:spcBef>
        <a:buNone/>
        <a:defRPr sz="3200" b="0" i="0" kern="1200">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685800" indent="-283464"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96012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23444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150876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18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0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225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24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9.xml"/><Relationship Id="rId5" Type="http://schemas.openxmlformats.org/officeDocument/2006/relationships/image" Target="../media/image8.png"/><Relationship Id="rId4" Type="http://schemas.openxmlformats.org/officeDocument/2006/relationships/image" Target="../media/image7.jpeg"/></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2.jpeg"/><Relationship Id="rId7"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9.xml"/><Relationship Id="rId6" Type="http://schemas.openxmlformats.org/officeDocument/2006/relationships/image" Target="../media/image7.jpeg"/><Relationship Id="rId5" Type="http://schemas.openxmlformats.org/officeDocument/2006/relationships/image" Target="../media/image14.png"/><Relationship Id="rId4" Type="http://schemas.openxmlformats.org/officeDocument/2006/relationships/image" Target="../media/image13.jpeg"/><Relationship Id="rId9" Type="http://schemas.openxmlformats.org/officeDocument/2006/relationships/image" Target="../media/image16.jpeg"/></Relationships>
</file>

<file path=ppt/slides/_rels/slide15.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5.xml"/><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9.xml"/><Relationship Id="rId4" Type="http://schemas.openxmlformats.org/officeDocument/2006/relationships/image" Target="../media/image19.jpeg"/></Relationships>
</file>

<file path=ppt/slides/_rels/slide1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9.xml"/><Relationship Id="rId1" Type="http://schemas.openxmlformats.org/officeDocument/2006/relationships/slideLayout" Target="../slideLayouts/slideLayout9.xml"/><Relationship Id="rId4" Type="http://schemas.openxmlformats.org/officeDocument/2006/relationships/image" Target="../media/image21.jpeg"/></Relationships>
</file>

<file path=ppt/slides/_rels/slide2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0.xml"/><Relationship Id="rId1" Type="http://schemas.openxmlformats.org/officeDocument/2006/relationships/slideLayout" Target="../slideLayouts/slideLayout9.xml"/><Relationship Id="rId4" Type="http://schemas.openxmlformats.org/officeDocument/2006/relationships/image" Target="../media/image23.jpeg"/></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9.xml"/><Relationship Id="rId4" Type="http://schemas.openxmlformats.org/officeDocument/2006/relationships/image" Target="../media/image19.jpeg"/></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20072" y="2348880"/>
            <a:ext cx="3344284" cy="34563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a:xfrm>
            <a:off x="611560" y="836712"/>
            <a:ext cx="6480720" cy="800251"/>
          </a:xfrm>
        </p:spPr>
        <p:txBody>
          <a:bodyPr/>
          <a:lstStyle/>
          <a:p>
            <a:r>
              <a:rPr lang="en-GB" dirty="0" err="1" smtClean="0">
                <a:solidFill>
                  <a:srgbClr val="FF0000"/>
                </a:solidFill>
              </a:rPr>
              <a:t>KiVa</a:t>
            </a:r>
            <a:r>
              <a:rPr lang="en-GB" dirty="0" smtClean="0">
                <a:solidFill>
                  <a:srgbClr val="FF0000"/>
                </a:solidFill>
              </a:rPr>
              <a:t> – Anti-Bullying Programme</a:t>
            </a:r>
            <a:endParaRPr lang="en-GB" dirty="0">
              <a:solidFill>
                <a:srgbClr val="FF0000"/>
              </a:solidFill>
            </a:endParaRPr>
          </a:p>
        </p:txBody>
      </p:sp>
      <p:pic>
        <p:nvPicPr>
          <p:cNvPr id="7" name="Picture 6"/>
          <p:cNvPicPr/>
          <p:nvPr/>
        </p:nvPicPr>
        <p:blipFill rotWithShape="1">
          <a:blip r:embed="rId4" cstate="print">
            <a:extLst>
              <a:ext uri="{28A0092B-C50C-407E-A947-70E740481C1C}">
                <a14:useLocalDpi xmlns:a14="http://schemas.microsoft.com/office/drawing/2010/main" val="0"/>
              </a:ext>
            </a:extLst>
          </a:blip>
          <a:srcRect l="12272" t="12613" r="10975" b="11668"/>
          <a:stretch/>
        </p:blipFill>
        <p:spPr bwMode="auto">
          <a:xfrm>
            <a:off x="1043608" y="2636912"/>
            <a:ext cx="3168352" cy="2952328"/>
          </a:xfrm>
          <a:prstGeom prst="rect">
            <a:avLst/>
          </a:prstGeom>
          <a:ln>
            <a:noFill/>
          </a:ln>
          <a:extLst>
            <a:ext uri="{53640926-AAD7-44D8-BBD7-CCE9431645EC}">
              <a14:shadowObscured xmlns:a14="http://schemas.microsoft.com/office/drawing/2010/main"/>
            </a:ext>
          </a:extLst>
        </p:spPr>
      </p:pic>
      <p:pic>
        <p:nvPicPr>
          <p:cNvPr id="9" name="Picture 8"/>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7092280" y="624246"/>
            <a:ext cx="1111822" cy="1225181"/>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Let us pray…</a:t>
            </a:r>
            <a:endParaRPr lang="en-GB" dirty="0"/>
          </a:p>
        </p:txBody>
      </p:sp>
      <p:sp>
        <p:nvSpPr>
          <p:cNvPr id="3" name="Content Placeholder 2"/>
          <p:cNvSpPr>
            <a:spLocks noGrp="1"/>
          </p:cNvSpPr>
          <p:nvPr>
            <p:ph idx="1"/>
          </p:nvPr>
        </p:nvSpPr>
        <p:spPr>
          <a:xfrm>
            <a:off x="251520" y="2348880"/>
            <a:ext cx="8568952" cy="4032448"/>
          </a:xfrm>
        </p:spPr>
        <p:txBody>
          <a:bodyPr>
            <a:normAutofit/>
          </a:bodyPr>
          <a:lstStyle/>
          <a:p>
            <a:pPr marL="0" indent="0">
              <a:buNone/>
            </a:pPr>
            <a:r>
              <a:rPr lang="en-US" sz="3200" dirty="0"/>
              <a:t> Dear Lord, </a:t>
            </a:r>
            <a:endParaRPr lang="en-US" sz="3200" dirty="0" smtClean="0"/>
          </a:p>
          <a:p>
            <a:pPr marL="0" indent="0">
              <a:buNone/>
            </a:pPr>
            <a:r>
              <a:rPr lang="en-US" sz="3200" dirty="0" smtClean="0"/>
              <a:t>Help </a:t>
            </a:r>
            <a:r>
              <a:rPr lang="en-US" sz="3200" dirty="0"/>
              <a:t>me to demonstrate kindness everywhere I go. Remind me to share smiles, share friendship, and spread kindness today and always. </a:t>
            </a:r>
            <a:endParaRPr lang="en-US" sz="3200" dirty="0" smtClean="0"/>
          </a:p>
          <a:p>
            <a:pPr marL="0" indent="0">
              <a:buNone/>
            </a:pPr>
            <a:endParaRPr lang="en-US" sz="3200" dirty="0"/>
          </a:p>
          <a:p>
            <a:pPr marL="0" indent="0">
              <a:buNone/>
            </a:pPr>
            <a:r>
              <a:rPr lang="en-US" sz="3200" dirty="0" smtClean="0"/>
              <a:t>Amen</a:t>
            </a:r>
            <a:r>
              <a:rPr lang="en-US" sz="3200" dirty="0"/>
              <a:t>.</a:t>
            </a:r>
            <a:endParaRPr lang="en-GB" sz="3200" dirty="0"/>
          </a:p>
        </p:txBody>
      </p:sp>
      <p:pic>
        <p:nvPicPr>
          <p:cNvPr id="1026" name="Picture 2" descr="Let Us Pray – Your Catholic Weekly Reflection from CMMB | CMMB Blo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16818" y="404664"/>
            <a:ext cx="3976768" cy="22269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587897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75" name="Rectangle 2"/>
          <p:cNvSpPr>
            <a:spLocks noGrp="1" noChangeArrowheads="1"/>
          </p:cNvSpPr>
          <p:nvPr>
            <p:ph type="body" idx="1"/>
          </p:nvPr>
        </p:nvSpPr>
        <p:spPr>
          <a:xfrm>
            <a:off x="251521" y="2132856"/>
            <a:ext cx="8511480" cy="4072682"/>
          </a:xfrm>
        </p:spPr>
        <p:txBody>
          <a:bodyPr>
            <a:normAutofit/>
          </a:bodyPr>
          <a:lstStyle/>
          <a:p>
            <a:pPr eaLnBrk="1" hangingPunct="1">
              <a:lnSpc>
                <a:spcPct val="90000"/>
              </a:lnSpc>
              <a:buFont typeface="Arial" panose="020B0604020202020204" pitchFamily="34" charset="0"/>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pPr>
            <a:endParaRPr lang="en-GB" altLang="fi-FI" sz="2800" dirty="0" smtClean="0">
              <a:latin typeface="Arial Rounded MT Bold" panose="020F0704030504030204" pitchFamily="34" charset="0"/>
            </a:endParaRPr>
          </a:p>
          <a:p>
            <a:pPr eaLnBrk="1" hangingPunct="1">
              <a:lnSpc>
                <a:spcPct val="90000"/>
              </a:lnSpc>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pPr>
            <a:r>
              <a:rPr lang="en-GB" altLang="fi-FI" sz="2800" dirty="0" smtClean="0">
                <a:latin typeface="Arial Rounded MT Bold" panose="020F0704030504030204" pitchFamily="34" charset="0"/>
              </a:rPr>
              <a:t>Our school is part of the </a:t>
            </a:r>
            <a:r>
              <a:rPr lang="en-GB" altLang="fi-FI" sz="2800" dirty="0" err="1" smtClean="0">
                <a:latin typeface="Arial Rounded MT Bold" panose="020F0704030504030204" pitchFamily="34" charset="0"/>
              </a:rPr>
              <a:t>KiVa</a:t>
            </a:r>
            <a:r>
              <a:rPr lang="en-GB" altLang="fi-FI" sz="2800" dirty="0" smtClean="0">
                <a:latin typeface="Arial Rounded MT Bold" panose="020F0704030504030204" pitchFamily="34" charset="0"/>
              </a:rPr>
              <a:t> Anti-bullying programme</a:t>
            </a:r>
          </a:p>
          <a:p>
            <a:pPr eaLnBrk="1" hangingPunct="1">
              <a:lnSpc>
                <a:spcPct val="90000"/>
              </a:lnSpc>
              <a:buFont typeface="Arial" panose="020B0604020202020204" pitchFamily="34" charset="0"/>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pPr>
            <a:endParaRPr lang="en-GB" altLang="fi-FI" sz="2800" dirty="0" smtClean="0">
              <a:latin typeface="Arial Rounded MT Bold" panose="020F0704030504030204" pitchFamily="34" charset="0"/>
            </a:endParaRPr>
          </a:p>
          <a:p>
            <a:pPr eaLnBrk="1" hangingPunct="1">
              <a:lnSpc>
                <a:spcPct val="90000"/>
              </a:lnSpc>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pPr>
            <a:r>
              <a:rPr lang="en-GB" altLang="fi-FI" sz="2800" dirty="0" smtClean="0">
                <a:latin typeface="Arial Rounded MT Bold" panose="020F0704030504030204" pitchFamily="34" charset="0"/>
              </a:rPr>
              <a:t>What is a school with a </a:t>
            </a:r>
            <a:r>
              <a:rPr lang="en-GB" altLang="fi-FI" sz="2800" b="1" dirty="0" smtClean="0">
                <a:latin typeface="Arial Rounded MT Bold" panose="020F0704030504030204" pitchFamily="34" charset="0"/>
              </a:rPr>
              <a:t>positive environment </a:t>
            </a:r>
            <a:r>
              <a:rPr lang="en-GB" altLang="fi-FI" sz="2800" dirty="0" smtClean="0">
                <a:latin typeface="Arial Rounded MT Bold" panose="020F0704030504030204" pitchFamily="34" charset="0"/>
              </a:rPr>
              <a:t>like? </a:t>
            </a:r>
          </a:p>
        </p:txBody>
      </p:sp>
      <p:sp>
        <p:nvSpPr>
          <p:cNvPr id="3077" name="Text Box 4"/>
          <p:cNvSpPr txBox="1">
            <a:spLocks noChangeArrowheads="1"/>
          </p:cNvSpPr>
          <p:nvPr/>
        </p:nvSpPr>
        <p:spPr bwMode="auto">
          <a:xfrm>
            <a:off x="1966119" y="5517232"/>
            <a:ext cx="5364162" cy="525462"/>
          </a:xfrm>
          <a:prstGeom prst="rect">
            <a:avLst/>
          </a:prstGeom>
          <a:noFill/>
          <a:ln w="9525">
            <a:noFill/>
            <a:round/>
            <a:headEnd/>
            <a:tailEnd/>
          </a:ln>
        </p:spPr>
        <p:txBody>
          <a:bodyPr wrap="none" lIns="90000" tIns="46800" rIns="90000" bIns="46800">
            <a:spAutoFit/>
          </a:bodyPr>
          <a:lstStyle/>
          <a:p>
            <a:pPr>
              <a:buClr>
                <a:srgbClr val="24562B"/>
              </a:buClr>
              <a:buSzPct val="100000"/>
              <a:buFont typeface="Times New Roman" pitchFamily="16"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en-GB" sz="2800" b="1" dirty="0">
                <a:solidFill>
                  <a:srgbClr val="24562B"/>
                </a:solidFill>
                <a:latin typeface="+mj-lt"/>
                <a:ea typeface="MS Gothic" charset="-128"/>
              </a:rPr>
              <a:t>LET’S THINK OF EXAMPLES...</a:t>
            </a:r>
          </a:p>
        </p:txBody>
      </p:sp>
      <p:pic>
        <p:nvPicPr>
          <p:cNvPr id="6" name="Picture 5"/>
          <p:cNvPicPr/>
          <p:nvPr/>
        </p:nvPicPr>
        <p:blipFill rotWithShape="1">
          <a:blip r:embed="rId3" cstate="print">
            <a:extLst>
              <a:ext uri="{28A0092B-C50C-407E-A947-70E740481C1C}">
                <a14:useLocalDpi xmlns:a14="http://schemas.microsoft.com/office/drawing/2010/main" val="0"/>
              </a:ext>
            </a:extLst>
          </a:blip>
          <a:srcRect l="12272" t="12613" r="10975" b="11668"/>
          <a:stretch/>
        </p:blipFill>
        <p:spPr bwMode="auto">
          <a:xfrm>
            <a:off x="3239852" y="107590"/>
            <a:ext cx="2534817" cy="234888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226671703"/>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075">
                                            <p:txEl>
                                              <p:pRg st="1" end="1"/>
                                            </p:txEl>
                                          </p:spTgt>
                                        </p:tgtEl>
                                        <p:attrNameLst>
                                          <p:attrName>style.visibility</p:attrName>
                                        </p:attrNameLst>
                                      </p:cBhvr>
                                      <p:to>
                                        <p:strVal val="visible"/>
                                      </p:to>
                                    </p:set>
                                    <p:animEffect transition="in" filter="wipe(down)">
                                      <p:cBhvr>
                                        <p:cTn id="7" dur="500"/>
                                        <p:tgtEl>
                                          <p:spTgt spid="3075">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075">
                                            <p:txEl>
                                              <p:pRg st="3" end="3"/>
                                            </p:txEl>
                                          </p:spTgt>
                                        </p:tgtEl>
                                        <p:attrNameLst>
                                          <p:attrName>style.visibility</p:attrName>
                                        </p:attrNameLst>
                                      </p:cBhvr>
                                      <p:to>
                                        <p:strVal val="visible"/>
                                      </p:to>
                                    </p:set>
                                    <p:animEffect transition="in" filter="wipe(down)">
                                      <p:cBhvr>
                                        <p:cTn id="12" dur="500"/>
                                        <p:tgtEl>
                                          <p:spTgt spid="3075">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077"/>
                                        </p:tgtEl>
                                        <p:attrNameLst>
                                          <p:attrName>style.visibility</p:attrName>
                                        </p:attrNameLst>
                                      </p:cBhvr>
                                      <p:to>
                                        <p:strVal val="visible"/>
                                      </p:to>
                                    </p:set>
                                    <p:animEffect transition="in" filter="circle(in)">
                                      <p:cBhvr>
                                        <p:cTn id="17" dur="2000"/>
                                        <p:tgtEl>
                                          <p:spTgt spid="30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7"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098" name="Rectangle 1"/>
          <p:cNvSpPr>
            <a:spLocks noGrp="1" noChangeArrowheads="1"/>
          </p:cNvSpPr>
          <p:nvPr>
            <p:ph type="title"/>
          </p:nvPr>
        </p:nvSpPr>
        <p:spPr>
          <a:xfrm>
            <a:off x="838200" y="609600"/>
            <a:ext cx="7620000" cy="990600"/>
          </a:xfrm>
        </p:spPr>
        <p:txBody>
          <a:body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ltLang="fi-FI" dirty="0" smtClean="0">
                <a:solidFill>
                  <a:srgbClr val="FF0000"/>
                </a:solidFill>
              </a:rPr>
              <a:t>What is a </a:t>
            </a:r>
            <a:r>
              <a:rPr lang="en-GB" altLang="fi-FI" dirty="0" err="1" smtClean="0">
                <a:solidFill>
                  <a:srgbClr val="FF0000"/>
                </a:solidFill>
              </a:rPr>
              <a:t>KiVa</a:t>
            </a:r>
            <a:r>
              <a:rPr lang="en-GB" altLang="fi-FI" dirty="0" smtClean="0">
                <a:solidFill>
                  <a:srgbClr val="FF0000"/>
                </a:solidFill>
              </a:rPr>
              <a:t> school like?</a:t>
            </a:r>
          </a:p>
        </p:txBody>
      </p:sp>
      <p:sp>
        <p:nvSpPr>
          <p:cNvPr id="4099" name="Rectangle 2"/>
          <p:cNvSpPr>
            <a:spLocks noGrp="1" noChangeArrowheads="1"/>
          </p:cNvSpPr>
          <p:nvPr>
            <p:ph type="body" idx="1"/>
          </p:nvPr>
        </p:nvSpPr>
        <p:spPr>
          <a:xfrm>
            <a:off x="755576" y="2204864"/>
            <a:ext cx="7620000" cy="3886200"/>
          </a:xfrm>
        </p:spPr>
        <p:txBody>
          <a:bodyPr>
            <a:normAutofit fontScale="92500"/>
          </a:bodyPr>
          <a:lstStyle/>
          <a:p>
            <a:pPr lvl="1" eaLnBrk="1" hangingPunct="1">
              <a:lnSpc>
                <a:spcPct val="90000"/>
              </a:lnSpc>
              <a:spcBef>
                <a:spcPts val="700"/>
              </a:spcBef>
              <a:buFont typeface="Arial" panose="020B0604020202020204" pitchFamily="34" charset="0"/>
              <a:buNone/>
              <a:tabLst>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 pos="9431338" algn="l"/>
              </a:tabLst>
            </a:pPr>
            <a:r>
              <a:rPr lang="en-GB" altLang="fi-FI" sz="4000" dirty="0" err="1" smtClean="0"/>
              <a:t>KiVa</a:t>
            </a:r>
            <a:r>
              <a:rPr lang="en-GB" altLang="fi-FI" sz="4000" dirty="0" smtClean="0"/>
              <a:t> stands for:</a:t>
            </a:r>
          </a:p>
          <a:p>
            <a:pPr lvl="1" eaLnBrk="1" hangingPunct="1">
              <a:lnSpc>
                <a:spcPct val="90000"/>
              </a:lnSpc>
              <a:spcBef>
                <a:spcPts val="700"/>
              </a:spcBef>
              <a:buFont typeface="Arial" panose="020B0604020202020204" pitchFamily="34" charset="0"/>
              <a:buNone/>
              <a:tabLst>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 pos="9431338" algn="l"/>
              </a:tabLst>
            </a:pPr>
            <a:endParaRPr lang="en-GB" altLang="fi-FI" sz="4000" dirty="0" smtClean="0"/>
          </a:p>
          <a:p>
            <a:pPr lvl="1" eaLnBrk="1" hangingPunct="1">
              <a:lnSpc>
                <a:spcPct val="90000"/>
              </a:lnSpc>
              <a:spcBef>
                <a:spcPts val="700"/>
              </a:spcBef>
              <a:tabLst>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 pos="9431338" algn="l"/>
              </a:tabLst>
            </a:pPr>
            <a:r>
              <a:rPr lang="en-GB" altLang="fi-FI" sz="4000" dirty="0" smtClean="0">
                <a:solidFill>
                  <a:srgbClr val="009900"/>
                </a:solidFill>
              </a:rPr>
              <a:t>Against bullying</a:t>
            </a:r>
            <a:r>
              <a:rPr lang="en-GB" altLang="fi-FI" sz="4000" dirty="0" smtClean="0"/>
              <a:t> </a:t>
            </a:r>
          </a:p>
          <a:p>
            <a:pPr lvl="1" eaLnBrk="1" hangingPunct="1">
              <a:lnSpc>
                <a:spcPct val="90000"/>
              </a:lnSpc>
              <a:spcBef>
                <a:spcPts val="700"/>
              </a:spcBef>
              <a:tabLst>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 pos="9431338" algn="l"/>
              </a:tabLst>
            </a:pPr>
            <a:r>
              <a:rPr lang="en-GB" altLang="fi-FI" sz="4000" dirty="0" err="1" smtClean="0">
                <a:solidFill>
                  <a:srgbClr val="009900"/>
                </a:solidFill>
              </a:rPr>
              <a:t>Antibullying</a:t>
            </a:r>
            <a:endParaRPr lang="en-GB" altLang="fi-FI" sz="4000" dirty="0" smtClean="0">
              <a:solidFill>
                <a:srgbClr val="009900"/>
              </a:solidFill>
            </a:endParaRPr>
          </a:p>
          <a:p>
            <a:pPr lvl="1" eaLnBrk="1" hangingPunct="1">
              <a:lnSpc>
                <a:spcPct val="90000"/>
              </a:lnSpc>
              <a:spcBef>
                <a:spcPts val="700"/>
              </a:spcBef>
              <a:tabLst>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 pos="9431338" algn="l"/>
              </a:tabLst>
            </a:pPr>
            <a:endParaRPr lang="en-GB" altLang="fi-FI" sz="4000" dirty="0">
              <a:solidFill>
                <a:srgbClr val="009900"/>
              </a:solidFill>
            </a:endParaRPr>
          </a:p>
          <a:p>
            <a:pPr marL="402336" lvl="1" indent="0" eaLnBrk="1" hangingPunct="1">
              <a:lnSpc>
                <a:spcPct val="90000"/>
              </a:lnSpc>
              <a:spcBef>
                <a:spcPts val="700"/>
              </a:spcBef>
              <a:buNone/>
              <a:tabLst>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 pos="9431338" algn="l"/>
              </a:tabLst>
            </a:pPr>
            <a:r>
              <a:rPr lang="en-GB" altLang="fi-FI" sz="4000" dirty="0" smtClean="0">
                <a:solidFill>
                  <a:srgbClr val="7030A0"/>
                </a:solidFill>
              </a:rPr>
              <a:t>In Finnish, </a:t>
            </a:r>
            <a:r>
              <a:rPr lang="en-GB" altLang="fi-FI" sz="4000" dirty="0" err="1" smtClean="0">
                <a:solidFill>
                  <a:srgbClr val="7030A0"/>
                </a:solidFill>
              </a:rPr>
              <a:t>KiVa</a:t>
            </a:r>
            <a:r>
              <a:rPr lang="en-GB" altLang="fi-FI" sz="4000" dirty="0" smtClean="0">
                <a:solidFill>
                  <a:srgbClr val="7030A0"/>
                </a:solidFill>
              </a:rPr>
              <a:t> means </a:t>
            </a:r>
            <a:r>
              <a:rPr lang="en-GB" altLang="fi-FI" sz="4800" dirty="0" smtClean="0">
                <a:solidFill>
                  <a:srgbClr val="7030A0"/>
                </a:solidFill>
              </a:rPr>
              <a:t>‘</a:t>
            </a:r>
            <a:r>
              <a:rPr lang="en-GB" altLang="fi-FI" sz="4800" b="1" dirty="0" smtClean="0">
                <a:solidFill>
                  <a:srgbClr val="7030A0"/>
                </a:solidFill>
              </a:rPr>
              <a:t>kind</a:t>
            </a:r>
            <a:r>
              <a:rPr lang="en-GB" altLang="fi-FI" sz="4800" dirty="0" smtClean="0">
                <a:solidFill>
                  <a:srgbClr val="7030A0"/>
                </a:solidFill>
              </a:rPr>
              <a:t>’</a:t>
            </a:r>
          </a:p>
          <a:p>
            <a:pPr lvl="1" eaLnBrk="1" hangingPunct="1">
              <a:lnSpc>
                <a:spcPct val="90000"/>
              </a:lnSpc>
              <a:spcBef>
                <a:spcPts val="700"/>
              </a:spcBef>
              <a:buFont typeface="Arial" panose="020B0604020202020204" pitchFamily="34" charset="0"/>
              <a:buNone/>
              <a:tabLst>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 pos="9431338" algn="l"/>
              </a:tabLst>
            </a:pPr>
            <a:endParaRPr lang="en-GB" altLang="fi-FI" sz="2800" dirty="0" smtClean="0"/>
          </a:p>
          <a:p>
            <a:pPr lvl="1" eaLnBrk="1" hangingPunct="1">
              <a:lnSpc>
                <a:spcPct val="90000"/>
              </a:lnSpc>
              <a:spcBef>
                <a:spcPts val="700"/>
              </a:spcBef>
              <a:buFont typeface="Arial" panose="020B0604020202020204" pitchFamily="34" charset="0"/>
              <a:buNone/>
              <a:tabLst>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 pos="9431338" algn="l"/>
              </a:tabLst>
            </a:pPr>
            <a:endParaRPr lang="en-GB" altLang="fi-FI" sz="2800" dirty="0" smtClean="0"/>
          </a:p>
        </p:txBody>
      </p:sp>
      <p:pic>
        <p:nvPicPr>
          <p:cNvPr id="4" name="Picture 3"/>
          <p:cNvPicPr/>
          <p:nvPr/>
        </p:nvPicPr>
        <p:blipFill rotWithShape="1">
          <a:blip r:embed="rId3" cstate="print">
            <a:extLst>
              <a:ext uri="{28A0092B-C50C-407E-A947-70E740481C1C}">
                <a14:useLocalDpi xmlns:a14="http://schemas.microsoft.com/office/drawing/2010/main" val="0"/>
              </a:ext>
            </a:extLst>
          </a:blip>
          <a:srcRect l="12272" t="12613" r="10975" b="11668"/>
          <a:stretch/>
        </p:blipFill>
        <p:spPr bwMode="auto">
          <a:xfrm>
            <a:off x="7020272" y="622970"/>
            <a:ext cx="1670721" cy="160020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05470658"/>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099">
                                            <p:txEl>
                                              <p:pRg st="0" end="0"/>
                                            </p:txEl>
                                          </p:spTgt>
                                        </p:tgtEl>
                                        <p:attrNameLst>
                                          <p:attrName>style.visibility</p:attrName>
                                        </p:attrNameLst>
                                      </p:cBhvr>
                                      <p:to>
                                        <p:strVal val="visible"/>
                                      </p:to>
                                    </p:set>
                                    <p:animEffect transition="in" filter="fade">
                                      <p:cBhvr>
                                        <p:cTn id="7" dur="500"/>
                                        <p:tgtEl>
                                          <p:spTgt spid="4099">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4099">
                                            <p:txEl>
                                              <p:pRg st="2" end="2"/>
                                            </p:txEl>
                                          </p:spTgt>
                                        </p:tgtEl>
                                        <p:attrNameLst>
                                          <p:attrName>style.visibility</p:attrName>
                                        </p:attrNameLst>
                                      </p:cBhvr>
                                      <p:to>
                                        <p:strVal val="visible"/>
                                      </p:to>
                                    </p:set>
                                    <p:animEffect transition="in" filter="fade">
                                      <p:cBhvr>
                                        <p:cTn id="10" dur="500"/>
                                        <p:tgtEl>
                                          <p:spTgt spid="4099">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4099">
                                            <p:txEl>
                                              <p:pRg st="3" end="3"/>
                                            </p:txEl>
                                          </p:spTgt>
                                        </p:tgtEl>
                                        <p:attrNameLst>
                                          <p:attrName>style.visibility</p:attrName>
                                        </p:attrNameLst>
                                      </p:cBhvr>
                                      <p:to>
                                        <p:strVal val="visible"/>
                                      </p:to>
                                    </p:set>
                                    <p:animEffect transition="in" filter="fade">
                                      <p:cBhvr>
                                        <p:cTn id="13" dur="500"/>
                                        <p:tgtEl>
                                          <p:spTgt spid="4099">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4099">
                                            <p:txEl>
                                              <p:pRg st="5" end="5"/>
                                            </p:txEl>
                                          </p:spTgt>
                                        </p:tgtEl>
                                        <p:attrNameLst>
                                          <p:attrName>style.visibility</p:attrName>
                                        </p:attrNameLst>
                                      </p:cBhvr>
                                      <p:to>
                                        <p:strVal val="visible"/>
                                      </p:to>
                                    </p:set>
                                    <p:animEffect transition="in" filter="fade">
                                      <p:cBhvr>
                                        <p:cTn id="18" dur="1000"/>
                                        <p:tgtEl>
                                          <p:spTgt spid="4099">
                                            <p:txEl>
                                              <p:pRg st="5" end="5"/>
                                            </p:txEl>
                                          </p:spTgt>
                                        </p:tgtEl>
                                      </p:cBhvr>
                                    </p:animEffect>
                                    <p:anim calcmode="lin" valueType="num">
                                      <p:cBhvr>
                                        <p:cTn id="19" dur="1000" fill="hold"/>
                                        <p:tgtEl>
                                          <p:spTgt spid="4099">
                                            <p:txEl>
                                              <p:pRg st="5" end="5"/>
                                            </p:txEl>
                                          </p:spTgt>
                                        </p:tgtEl>
                                        <p:attrNameLst>
                                          <p:attrName>ppt_x</p:attrName>
                                        </p:attrNameLst>
                                      </p:cBhvr>
                                      <p:tavLst>
                                        <p:tav tm="0">
                                          <p:val>
                                            <p:strVal val="#ppt_x"/>
                                          </p:val>
                                        </p:tav>
                                        <p:tav tm="100000">
                                          <p:val>
                                            <p:strVal val="#ppt_x"/>
                                          </p:val>
                                        </p:tav>
                                      </p:tavLst>
                                    </p:anim>
                                    <p:anim calcmode="lin" valueType="num">
                                      <p:cBhvr>
                                        <p:cTn id="20" dur="1000" fill="hold"/>
                                        <p:tgtEl>
                                          <p:spTgt spid="4099">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1"/>
          <p:cNvSpPr>
            <a:spLocks noGrp="1" noChangeArrowheads="1"/>
          </p:cNvSpPr>
          <p:nvPr>
            <p:ph type="title"/>
          </p:nvPr>
        </p:nvSpPr>
        <p:spPr>
          <a:xfrm>
            <a:off x="838200" y="609600"/>
            <a:ext cx="7620000" cy="990600"/>
          </a:xfrm>
        </p:spPr>
        <p:txBody>
          <a:body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ltLang="fi-FI" smtClean="0"/>
              <a:t>The KiVa program</a:t>
            </a:r>
          </a:p>
        </p:txBody>
      </p:sp>
      <p:sp>
        <p:nvSpPr>
          <p:cNvPr id="5123" name="Rectangle 2"/>
          <p:cNvSpPr>
            <a:spLocks noGrp="1" noChangeArrowheads="1"/>
          </p:cNvSpPr>
          <p:nvPr>
            <p:ph type="body" idx="1"/>
          </p:nvPr>
        </p:nvSpPr>
        <p:spPr>
          <a:xfrm>
            <a:off x="323528" y="2276872"/>
            <a:ext cx="8568952" cy="4176464"/>
          </a:xfrm>
        </p:spPr>
        <p:txBody>
          <a:bodyPr>
            <a:normAutofit fontScale="92500" lnSpcReduction="20000"/>
          </a:bodyPr>
          <a:lstStyle/>
          <a:p>
            <a:pPr eaLnBrk="1" hangingPunct="1">
              <a:lnSpc>
                <a:spcPct val="90000"/>
              </a:lnSpc>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pPr>
            <a:r>
              <a:rPr lang="en-GB" altLang="fi-FI" sz="2800" b="1" dirty="0" err="1" smtClean="0">
                <a:latin typeface="+mj-lt"/>
              </a:rPr>
              <a:t>KiVa</a:t>
            </a:r>
            <a:r>
              <a:rPr lang="en-GB" altLang="fi-FI" sz="2800" b="1" dirty="0" smtClean="0">
                <a:latin typeface="+mj-lt"/>
              </a:rPr>
              <a:t> lessons in KS2</a:t>
            </a:r>
          </a:p>
          <a:p>
            <a:pPr eaLnBrk="1" hangingPunct="1">
              <a:lnSpc>
                <a:spcPct val="90000"/>
              </a:lnSpc>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pPr>
            <a:endParaRPr lang="en-GB" altLang="fi-FI" sz="2800" b="1" dirty="0" smtClean="0">
              <a:latin typeface="+mj-lt"/>
            </a:endParaRPr>
          </a:p>
          <a:p>
            <a:pPr eaLnBrk="1" hangingPunct="1">
              <a:lnSpc>
                <a:spcPct val="90000"/>
              </a:lnSpc>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pPr>
            <a:r>
              <a:rPr lang="en-GB" altLang="fi-FI" sz="2800" b="1" dirty="0" err="1" smtClean="0">
                <a:latin typeface="+mj-lt"/>
              </a:rPr>
              <a:t>KiVa</a:t>
            </a:r>
            <a:r>
              <a:rPr lang="en-GB" altLang="fi-FI" sz="2800" b="1" dirty="0" smtClean="0">
                <a:latin typeface="+mj-lt"/>
              </a:rPr>
              <a:t> online games</a:t>
            </a:r>
          </a:p>
          <a:p>
            <a:pPr marL="0" indent="0" eaLnBrk="1" hangingPunct="1">
              <a:lnSpc>
                <a:spcPct val="90000"/>
              </a:lnSpc>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pPr>
            <a:endParaRPr lang="en-GB" altLang="fi-FI" sz="2800" b="1" dirty="0" smtClean="0">
              <a:latin typeface="+mj-lt"/>
            </a:endParaRPr>
          </a:p>
          <a:p>
            <a:pPr eaLnBrk="1" hangingPunct="1">
              <a:lnSpc>
                <a:spcPct val="90000"/>
              </a:lnSpc>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pPr>
            <a:r>
              <a:rPr lang="en-GB" altLang="fi-FI" sz="2800" dirty="0" smtClean="0">
                <a:latin typeface="+mj-lt"/>
              </a:rPr>
              <a:t>Our school has a </a:t>
            </a:r>
            <a:r>
              <a:rPr lang="en-GB" altLang="fi-FI" sz="2800" b="1" dirty="0" err="1" smtClean="0">
                <a:latin typeface="+mj-lt"/>
              </a:rPr>
              <a:t>KiVa</a:t>
            </a:r>
            <a:r>
              <a:rPr lang="en-GB" altLang="fi-FI" sz="2800" b="1" dirty="0" smtClean="0">
                <a:latin typeface="+mj-lt"/>
              </a:rPr>
              <a:t> team </a:t>
            </a:r>
            <a:r>
              <a:rPr lang="en-GB" altLang="fi-FI" sz="2800" dirty="0" smtClean="0">
                <a:latin typeface="+mj-lt"/>
              </a:rPr>
              <a:t>which will tackle bullying cases</a:t>
            </a:r>
          </a:p>
          <a:p>
            <a:pPr marL="0" indent="0" eaLnBrk="1" hangingPunct="1">
              <a:lnSpc>
                <a:spcPct val="90000"/>
              </a:lnSpc>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pPr>
            <a:endParaRPr lang="en-GB" altLang="fi-FI" sz="2800" dirty="0" smtClean="0">
              <a:latin typeface="+mj-lt"/>
            </a:endParaRPr>
          </a:p>
          <a:p>
            <a:pPr eaLnBrk="1" hangingPunct="1">
              <a:lnSpc>
                <a:spcPct val="90000"/>
              </a:lnSpc>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pPr>
            <a:r>
              <a:rPr lang="en-GB" altLang="fi-FI" sz="2800" dirty="0" err="1" smtClean="0">
                <a:latin typeface="+mj-lt"/>
              </a:rPr>
              <a:t>KiVa</a:t>
            </a:r>
            <a:r>
              <a:rPr lang="en-GB" altLang="fi-FI" sz="2800" dirty="0" smtClean="0">
                <a:latin typeface="+mj-lt"/>
              </a:rPr>
              <a:t> Champions</a:t>
            </a:r>
          </a:p>
          <a:p>
            <a:pPr eaLnBrk="1" hangingPunct="1">
              <a:lnSpc>
                <a:spcPct val="90000"/>
              </a:lnSpc>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pPr>
            <a:endParaRPr lang="en-GB" altLang="fi-FI" sz="2800" dirty="0" smtClean="0">
              <a:latin typeface="+mj-lt"/>
            </a:endParaRPr>
          </a:p>
          <a:p>
            <a:pPr marL="0" indent="0" algn="ctr" eaLnBrk="1" hangingPunct="1">
              <a:lnSpc>
                <a:spcPct val="90000"/>
              </a:lnSpc>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pPr>
            <a:r>
              <a:rPr lang="en-GB" altLang="fi-FI" sz="2800" b="1" dirty="0" smtClean="0">
                <a:latin typeface="+mj-lt"/>
              </a:rPr>
              <a:t>BULLYING WILL NOT BE TOLERATED IN THIS SCHOOL!</a:t>
            </a:r>
            <a:endParaRPr lang="en-GB" altLang="fi-FI" dirty="0" smtClean="0"/>
          </a:p>
          <a:p>
            <a:pPr lvl="1" eaLnBrk="1" hangingPunct="1">
              <a:lnSpc>
                <a:spcPct val="90000"/>
              </a:lnSpc>
              <a:buFont typeface="Arial" panose="020B0604020202020204" pitchFamily="34" charset="0"/>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pPr>
            <a:endParaRPr lang="en-GB" altLang="fi-FI" dirty="0" smtClean="0"/>
          </a:p>
          <a:p>
            <a:pPr lvl="1" eaLnBrk="1" hangingPunct="1">
              <a:lnSpc>
                <a:spcPct val="90000"/>
              </a:lnSpc>
              <a:buFont typeface="Arial" panose="020B0604020202020204" pitchFamily="34" charset="0"/>
              <a:buNone/>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5763" algn="l"/>
                <a:tab pos="7185025" algn="l"/>
                <a:tab pos="7634288" algn="l"/>
                <a:tab pos="8083550" algn="l"/>
                <a:tab pos="8532813" algn="l"/>
                <a:tab pos="8982075" algn="l"/>
              </a:tabLst>
            </a:pPr>
            <a:endParaRPr lang="en-GB" altLang="fi-FI" dirty="0" smtClean="0"/>
          </a:p>
        </p:txBody>
      </p:sp>
    </p:spTree>
    <p:extLst>
      <p:ext uri="{BB962C8B-B14F-4D97-AF65-F5344CB8AC3E}">
        <p14:creationId xmlns:p14="http://schemas.microsoft.com/office/powerpoint/2010/main" val="2949212314"/>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2" descr="Pope Francis quote: Human dignity is the same for all human beings: wh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1628800"/>
            <a:ext cx="8477694" cy="35283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863957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does Jesus teach us about kindness?</a:t>
            </a:r>
            <a:endParaRPr lang="en-GB" dirty="0"/>
          </a:p>
        </p:txBody>
      </p:sp>
      <p:sp>
        <p:nvSpPr>
          <p:cNvPr id="3" name="Content Placeholder 2"/>
          <p:cNvSpPr>
            <a:spLocks noGrp="1"/>
          </p:cNvSpPr>
          <p:nvPr>
            <p:ph idx="1"/>
          </p:nvPr>
        </p:nvSpPr>
        <p:spPr>
          <a:xfrm>
            <a:off x="323528" y="2276872"/>
            <a:ext cx="8424936" cy="3742928"/>
          </a:xfrm>
        </p:spPr>
        <p:txBody>
          <a:bodyPr>
            <a:normAutofit lnSpcReduction="10000"/>
          </a:bodyPr>
          <a:lstStyle/>
          <a:p>
            <a:pPr marL="0" indent="0">
              <a:buNone/>
            </a:pPr>
            <a:r>
              <a:rPr lang="en-GB" sz="3200" dirty="0" smtClean="0"/>
              <a:t>“</a:t>
            </a:r>
            <a:r>
              <a:rPr lang="en-GB" sz="3200" dirty="0"/>
              <a:t>Let all bitterness and wrath and anger and clamour and slander be put away from you, along with all malice. Be kind to one another, </a:t>
            </a:r>
            <a:r>
              <a:rPr lang="en-GB" sz="3200" dirty="0" smtClean="0"/>
              <a:t>tender-hearted, </a:t>
            </a:r>
            <a:r>
              <a:rPr lang="en-GB" sz="3200" dirty="0"/>
              <a:t>forgiving one another, as God in Christ forgave you</a:t>
            </a:r>
            <a:r>
              <a:rPr lang="en-GB" sz="3200" dirty="0" smtClean="0"/>
              <a:t>.</a:t>
            </a:r>
          </a:p>
          <a:p>
            <a:pPr marL="0" indent="0">
              <a:buNone/>
            </a:pPr>
            <a:endParaRPr lang="en-GB" dirty="0"/>
          </a:p>
          <a:p>
            <a:pPr marL="0" indent="0">
              <a:buNone/>
            </a:pPr>
            <a:r>
              <a:rPr lang="en-GB" sz="2400" b="1" dirty="0"/>
              <a:t>Ephesians 4:31-5:1 </a:t>
            </a:r>
          </a:p>
        </p:txBody>
      </p:sp>
    </p:spTree>
    <p:extLst>
      <p:ext uri="{BB962C8B-B14F-4D97-AF65-F5344CB8AC3E}">
        <p14:creationId xmlns:p14="http://schemas.microsoft.com/office/powerpoint/2010/main" val="391459347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2780928"/>
            <a:ext cx="7639816" cy="1512168"/>
          </a:xfrm>
        </p:spPr>
        <p:txBody>
          <a:bodyPr/>
          <a:lstStyle/>
          <a:p>
            <a:pPr algn="ctr"/>
            <a:r>
              <a:rPr lang="en-GB" sz="8800" dirty="0" smtClean="0">
                <a:solidFill>
                  <a:srgbClr val="7030A0"/>
                </a:solidFill>
                <a:latin typeface="Arial Rounded MT Bold" panose="020F0704030504030204" pitchFamily="34" charset="0"/>
              </a:rPr>
              <a:t>What is bullying?</a:t>
            </a:r>
            <a:endParaRPr lang="en-GB" sz="8800" dirty="0">
              <a:solidFill>
                <a:srgbClr val="7030A0"/>
              </a:solidFill>
              <a:latin typeface="Arial Rounded MT Bold" panose="020F0704030504030204" pitchFamily="34" charset="0"/>
            </a:endParaRPr>
          </a:p>
        </p:txBody>
      </p:sp>
    </p:spTree>
    <p:extLst>
      <p:ext uri="{BB962C8B-B14F-4D97-AF65-F5344CB8AC3E}">
        <p14:creationId xmlns:p14="http://schemas.microsoft.com/office/powerpoint/2010/main" val="235609585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1A5E4F5-CDD1-2D4F-9F32-5954ACCC0AD3}"/>
              </a:ext>
            </a:extLst>
          </p:cNvPr>
          <p:cNvSpPr>
            <a:spLocks noGrp="1" noChangeArrowheads="1"/>
          </p:cNvSpPr>
          <p:nvPr>
            <p:ph type="title"/>
          </p:nvPr>
        </p:nvSpPr>
        <p:spPr/>
        <p:txBody>
          <a:body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i-FI" altLang="fi-FI" sz="4000" dirty="0" err="1">
                <a:latin typeface="Calibri" panose="020F0502020204030204" pitchFamily="34" charset="0"/>
                <a:cs typeface="Calibri" panose="020F0502020204030204" pitchFamily="34" charset="0"/>
              </a:rPr>
              <a:t>What</a:t>
            </a:r>
            <a:r>
              <a:rPr lang="fi-FI" altLang="fi-FI" sz="4000" dirty="0">
                <a:latin typeface="Calibri" panose="020F0502020204030204" pitchFamily="34" charset="0"/>
                <a:cs typeface="Calibri" panose="020F0502020204030204" pitchFamily="34" charset="0"/>
              </a:rPr>
              <a:t> is </a:t>
            </a:r>
            <a:r>
              <a:rPr lang="fi-FI" altLang="fi-FI" sz="4000" dirty="0" err="1">
                <a:latin typeface="Calibri" panose="020F0502020204030204" pitchFamily="34" charset="0"/>
                <a:cs typeface="Calibri" panose="020F0502020204030204" pitchFamily="34" charset="0"/>
              </a:rPr>
              <a:t>bullying</a:t>
            </a:r>
            <a:r>
              <a:rPr lang="fi-FI" altLang="fi-FI" sz="4000" dirty="0">
                <a:latin typeface="Calibri" panose="020F0502020204030204" pitchFamily="34" charset="0"/>
                <a:cs typeface="Calibri" panose="020F0502020204030204" pitchFamily="34" charset="0"/>
              </a:rPr>
              <a:t>?</a:t>
            </a:r>
            <a:endParaRPr lang="en-GB" altLang="fi-FI" sz="4000" dirty="0">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5A29B920-BB38-FD41-996F-C03F1DC4456B}"/>
              </a:ext>
            </a:extLst>
          </p:cNvPr>
          <p:cNvSpPr>
            <a:spLocks noGrp="1" noChangeArrowheads="1"/>
          </p:cNvSpPr>
          <p:nvPr>
            <p:ph idx="1"/>
          </p:nvPr>
        </p:nvSpPr>
        <p:spPr>
          <a:xfrm>
            <a:off x="107504" y="2276872"/>
            <a:ext cx="4968552" cy="4032448"/>
          </a:xfrm>
        </p:spPr>
        <p:txBody>
          <a:bodyPr>
            <a:normAutofit/>
          </a:bodyPr>
          <a:lstStyle/>
          <a:p>
            <a:pPr eaLnBrk="1" hangingPunct="1">
              <a:defRPr/>
            </a:pPr>
            <a:r>
              <a:rPr lang="en-US" altLang="fi-FI" sz="2400" dirty="0">
                <a:latin typeface="Arial Rounded MT Bold" panose="020F0704030504030204" pitchFamily="34" charset="0"/>
                <a:cs typeface="Calibri" panose="020F0502020204030204" pitchFamily="34" charset="0"/>
              </a:rPr>
              <a:t>Harmful </a:t>
            </a:r>
            <a:r>
              <a:rPr lang="en-US" altLang="fi-FI" sz="2400" dirty="0" err="1" smtClean="0">
                <a:latin typeface="Arial Rounded MT Bold" panose="020F0704030504030204" pitchFamily="34" charset="0"/>
                <a:cs typeface="Calibri" panose="020F0502020204030204" pitchFamily="34" charset="0"/>
              </a:rPr>
              <a:t>behaviour</a:t>
            </a:r>
            <a:r>
              <a:rPr lang="en-US" altLang="fi-FI" sz="2400" dirty="0">
                <a:latin typeface="Arial Rounded MT Bold" panose="020F0704030504030204" pitchFamily="34" charset="0"/>
                <a:cs typeface="Calibri" panose="020F0502020204030204" pitchFamily="34" charset="0"/>
              </a:rPr>
              <a:t> </a:t>
            </a:r>
            <a:r>
              <a:rPr lang="en-US" altLang="fi-FI" sz="2400" dirty="0" smtClean="0">
                <a:latin typeface="Arial Rounded MT Bold" panose="020F0704030504030204" pitchFamily="34" charset="0"/>
                <a:cs typeface="Calibri" panose="020F0502020204030204" pitchFamily="34" charset="0"/>
              </a:rPr>
              <a:t>which is; </a:t>
            </a:r>
          </a:p>
          <a:p>
            <a:pPr marL="0" indent="0" eaLnBrk="1" hangingPunct="1">
              <a:buNone/>
              <a:defRPr/>
            </a:pPr>
            <a:endParaRPr lang="en-US" altLang="fi-FI" sz="2400" dirty="0">
              <a:latin typeface="Arial Rounded MT Bold" panose="020F0704030504030204" pitchFamily="34" charset="0"/>
              <a:cs typeface="Calibri" panose="020F0502020204030204" pitchFamily="34" charset="0"/>
            </a:endParaRPr>
          </a:p>
          <a:p>
            <a:pPr lvl="1" eaLnBrk="1" hangingPunct="1">
              <a:defRPr/>
            </a:pPr>
            <a:r>
              <a:rPr lang="en-US" altLang="fi-FI" sz="2400" dirty="0" smtClean="0">
                <a:latin typeface="Arial Rounded MT Bold" panose="020F0704030504030204" pitchFamily="34" charset="0"/>
                <a:cs typeface="Calibri" panose="020F0502020204030204" pitchFamily="34" charset="0"/>
              </a:rPr>
              <a:t>Repeated</a:t>
            </a:r>
          </a:p>
          <a:p>
            <a:pPr marL="402336" lvl="1" indent="0" eaLnBrk="1" hangingPunct="1">
              <a:buNone/>
              <a:defRPr/>
            </a:pPr>
            <a:endParaRPr lang="en-US" altLang="fi-FI" sz="2400" dirty="0">
              <a:latin typeface="Arial Rounded MT Bold" panose="020F0704030504030204" pitchFamily="34" charset="0"/>
              <a:cs typeface="Calibri" panose="020F0502020204030204" pitchFamily="34" charset="0"/>
            </a:endParaRPr>
          </a:p>
          <a:p>
            <a:pPr lvl="1" eaLnBrk="1" hangingPunct="1">
              <a:defRPr/>
            </a:pPr>
            <a:r>
              <a:rPr lang="en-US" altLang="fi-FI" sz="2400" dirty="0" smtClean="0">
                <a:latin typeface="Arial Rounded MT Bold" panose="020F0704030504030204" pitchFamily="34" charset="0"/>
                <a:cs typeface="Calibri" panose="020F0502020204030204" pitchFamily="34" charset="0"/>
              </a:rPr>
              <a:t>Imbalance of power</a:t>
            </a:r>
            <a:endParaRPr lang="en-US" altLang="fi-FI" sz="2400" dirty="0">
              <a:latin typeface="Arial Rounded MT Bold" panose="020F0704030504030204" pitchFamily="34" charset="0"/>
              <a:cs typeface="Calibri" panose="020F0502020204030204" pitchFamily="34" charset="0"/>
            </a:endParaRPr>
          </a:p>
        </p:txBody>
      </p:sp>
      <p:sp>
        <p:nvSpPr>
          <p:cNvPr id="4" name="Rectangle 1">
            <a:extLst>
              <a:ext uri="{FF2B5EF4-FFF2-40B4-BE49-F238E27FC236}">
                <a16:creationId xmlns:a16="http://schemas.microsoft.com/office/drawing/2014/main" id="{EBB49C23-8606-6A49-BC77-AC08E27F3752}"/>
              </a:ext>
            </a:extLst>
          </p:cNvPr>
          <p:cNvSpPr txBox="1">
            <a:spLocks noChangeArrowheads="1"/>
          </p:cNvSpPr>
          <p:nvPr/>
        </p:nvSpPr>
        <p:spPr bwMode="auto">
          <a:xfrm>
            <a:off x="611560" y="6426800"/>
            <a:ext cx="7920880" cy="43204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algn="l" defTabSz="449263" rtl="0" eaLnBrk="0" fontAlgn="base" hangingPunct="0">
              <a:spcBef>
                <a:spcPct val="0"/>
              </a:spcBef>
              <a:spcAft>
                <a:spcPct val="0"/>
              </a:spcAft>
              <a:buClr>
                <a:srgbClr val="006600"/>
              </a:buClr>
              <a:buSzPct val="100000"/>
              <a:buFont typeface="Arial" panose="020B0604020202020204" pitchFamily="34" charset="0"/>
              <a:defRPr sz="3200" b="1" kern="1200">
                <a:solidFill>
                  <a:srgbClr val="222B6A"/>
                </a:solidFill>
                <a:latin typeface="Calibri" panose="020F0502020204030204" pitchFamily="34" charset="0"/>
                <a:ea typeface="+mj-ea"/>
                <a:cs typeface="Calibri" panose="020F0502020204030204" pitchFamily="34" charset="0"/>
              </a:defRPr>
            </a:lvl1pPr>
            <a:lvl2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2pPr>
            <a:lvl3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3pPr>
            <a:lvl4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4pPr>
            <a:lvl5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5pPr>
            <a:lvl6pPr marL="4572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6pPr>
            <a:lvl7pPr marL="9144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7pPr>
            <a:lvl8pPr marL="13716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8pPr>
            <a:lvl9pPr marL="18288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9p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i-FI" altLang="fi-FI" sz="1800" b="0" dirty="0" err="1">
                <a:solidFill>
                  <a:schemeClr val="bg1"/>
                </a:solidFill>
              </a:rPr>
              <a:t>KiVa</a:t>
            </a:r>
            <a:r>
              <a:rPr lang="fi-FI" altLang="fi-FI" sz="1800" b="0" dirty="0">
                <a:solidFill>
                  <a:schemeClr val="bg1"/>
                </a:solidFill>
              </a:rPr>
              <a:t> </a:t>
            </a:r>
            <a:r>
              <a:rPr lang="fi-FI" altLang="fi-FI" sz="1800" b="0" dirty="0" err="1">
                <a:solidFill>
                  <a:schemeClr val="bg1"/>
                </a:solidFill>
              </a:rPr>
              <a:t>antibullying</a:t>
            </a:r>
            <a:r>
              <a:rPr lang="fi-FI" altLang="fi-FI" sz="1800" b="0" dirty="0">
                <a:solidFill>
                  <a:schemeClr val="bg1"/>
                </a:solidFill>
              </a:rPr>
              <a:t> </a:t>
            </a:r>
            <a:r>
              <a:rPr lang="fi-FI" altLang="fi-FI" sz="1800" b="0" dirty="0" err="1">
                <a:solidFill>
                  <a:schemeClr val="bg1"/>
                </a:solidFill>
              </a:rPr>
              <a:t>programme</a:t>
            </a:r>
            <a:r>
              <a:rPr lang="fi-FI" altLang="fi-FI" sz="1800" b="0" dirty="0">
                <a:solidFill>
                  <a:schemeClr val="bg1"/>
                </a:solidFill>
              </a:rPr>
              <a:t>® and </a:t>
            </a:r>
            <a:r>
              <a:rPr lang="fi-FI" altLang="fi-FI" sz="1800" b="0" dirty="0" err="1">
                <a:solidFill>
                  <a:schemeClr val="bg1"/>
                </a:solidFill>
              </a:rPr>
              <a:t>bullying</a:t>
            </a:r>
            <a:endParaRPr lang="en-GB" altLang="fi-FI" sz="1800" b="0" dirty="0">
              <a:solidFill>
                <a:schemeClr val="bg1"/>
              </a:solidFill>
            </a:endParaRPr>
          </a:p>
        </p:txBody>
      </p:sp>
      <p:pic>
        <p:nvPicPr>
          <p:cNvPr id="5" name="Kuva 4">
            <a:extLst>
              <a:ext uri="{FF2B5EF4-FFF2-40B4-BE49-F238E27FC236}">
                <a16:creationId xmlns:a16="http://schemas.microsoft.com/office/drawing/2014/main" id="{A7217B87-FA12-FD49-91A8-DF1CD9958FD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38188" r="14563"/>
          <a:stretch/>
        </p:blipFill>
        <p:spPr>
          <a:xfrm>
            <a:off x="5220072" y="1873124"/>
            <a:ext cx="2946556" cy="3507854"/>
          </a:xfrm>
          <a:prstGeom prst="rect">
            <a:avLst/>
          </a:prstGeom>
          <a:ln w="50800">
            <a:solidFill>
              <a:schemeClr val="bg1"/>
            </a:solid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2055861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wipe(down)">
                                      <p:cBhvr>
                                        <p:cTn id="1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187624" y="404664"/>
            <a:ext cx="6343672" cy="709865"/>
          </a:xfrm>
        </p:spPr>
        <p:txBody>
          <a:bodyPr/>
          <a:lstStyle/>
          <a:p>
            <a:pPr marL="685800" lvl="1" indent="-283464" algn="ctr" defTabSz="457200" rtl="0">
              <a:spcBef>
                <a:spcPts val="1000"/>
              </a:spcBef>
              <a:defRPr/>
            </a:pPr>
            <a:r>
              <a:rPr lang="en-US" altLang="fi-FI" sz="4800" kern="1200" dirty="0" smtClean="0">
                <a:solidFill>
                  <a:prstClr val="black">
                    <a:lumMod val="75000"/>
                    <a:lumOff val="25000"/>
                  </a:prstClr>
                </a:solidFill>
                <a:latin typeface="Arial Rounded MT Bold" panose="020F0704030504030204" pitchFamily="34" charset="0"/>
                <a:ea typeface="+mn-ea"/>
                <a:cs typeface="Calibri" panose="020F0502020204030204" pitchFamily="34" charset="0"/>
              </a:rPr>
              <a:t>Repeatedly</a:t>
            </a:r>
            <a:r>
              <a:rPr lang="en-US" altLang="fi-FI" sz="2400" kern="1200" dirty="0">
                <a:solidFill>
                  <a:prstClr val="black">
                    <a:lumMod val="75000"/>
                    <a:lumOff val="25000"/>
                  </a:prstClr>
                </a:solidFill>
                <a:latin typeface="Arial Rounded MT Bold" panose="020F0704030504030204" pitchFamily="34" charset="0"/>
                <a:ea typeface="+mn-ea"/>
                <a:cs typeface="Calibri" panose="020F0502020204030204" pitchFamily="34" charset="0"/>
              </a:rPr>
              <a:t/>
            </a:r>
            <a:br>
              <a:rPr lang="en-US" altLang="fi-FI" sz="2400" kern="1200" dirty="0">
                <a:solidFill>
                  <a:prstClr val="black">
                    <a:lumMod val="75000"/>
                    <a:lumOff val="25000"/>
                  </a:prstClr>
                </a:solidFill>
                <a:latin typeface="Arial Rounded MT Bold" panose="020F0704030504030204" pitchFamily="34" charset="0"/>
                <a:ea typeface="+mn-ea"/>
                <a:cs typeface="Calibri" panose="020F0502020204030204" pitchFamily="34" charset="0"/>
              </a:rPr>
            </a:br>
            <a:endParaRPr lang="en-GB" dirty="0"/>
          </a:p>
        </p:txBody>
      </p:sp>
      <p:sp>
        <p:nvSpPr>
          <p:cNvPr id="3" name="Content Placeholder 2"/>
          <p:cNvSpPr>
            <a:spLocks noGrp="1"/>
          </p:cNvSpPr>
          <p:nvPr>
            <p:ph idx="1"/>
          </p:nvPr>
        </p:nvSpPr>
        <p:spPr>
          <a:xfrm>
            <a:off x="827584" y="1628800"/>
            <a:ext cx="7632848" cy="3530600"/>
          </a:xfrm>
        </p:spPr>
        <p:txBody>
          <a:bodyPr>
            <a:noAutofit/>
          </a:bodyPr>
          <a:lstStyle/>
          <a:p>
            <a:pPr marL="0" indent="0">
              <a:buNone/>
            </a:pPr>
            <a:r>
              <a:rPr lang="en-GB" sz="2400" dirty="0" smtClean="0">
                <a:latin typeface="Arial Rounded MT Bold" panose="020F0704030504030204" pitchFamily="34" charset="0"/>
              </a:rPr>
              <a:t>Someone is being bullied when one or more children:</a:t>
            </a:r>
          </a:p>
          <a:p>
            <a:r>
              <a:rPr lang="en-GB" sz="2400" dirty="0" smtClean="0">
                <a:latin typeface="Arial Rounded MT Bold" panose="020F0704030504030204" pitchFamily="34" charset="0"/>
              </a:rPr>
              <a:t>Say mean or hurtful things about them</a:t>
            </a:r>
          </a:p>
          <a:p>
            <a:r>
              <a:rPr lang="en-GB" sz="2400" dirty="0" smtClean="0">
                <a:latin typeface="Arial Rounded MT Bold" panose="020F0704030504030204" pitchFamily="34" charset="0"/>
              </a:rPr>
              <a:t>Make fun of them</a:t>
            </a:r>
          </a:p>
          <a:p>
            <a:r>
              <a:rPr lang="en-GB" sz="2400" dirty="0" smtClean="0">
                <a:latin typeface="Arial Rounded MT Bold" panose="020F0704030504030204" pitchFamily="34" charset="0"/>
              </a:rPr>
              <a:t>Ignore or exclude them</a:t>
            </a:r>
          </a:p>
          <a:p>
            <a:r>
              <a:rPr lang="en-GB" sz="2400" dirty="0" smtClean="0">
                <a:latin typeface="Arial Rounded MT Bold" panose="020F0704030504030204" pitchFamily="34" charset="0"/>
              </a:rPr>
              <a:t>Leave them out on purpose</a:t>
            </a:r>
          </a:p>
          <a:p>
            <a:r>
              <a:rPr lang="en-GB" sz="2400" dirty="0" smtClean="0">
                <a:latin typeface="Arial Rounded MT Bold" panose="020F0704030504030204" pitchFamily="34" charset="0"/>
              </a:rPr>
              <a:t>Try to make other children dislike them by saying mean things</a:t>
            </a:r>
          </a:p>
          <a:p>
            <a:r>
              <a:rPr lang="en-GB" sz="2400" dirty="0" smtClean="0">
                <a:latin typeface="Arial Rounded MT Bold" panose="020F0704030504030204" pitchFamily="34" charset="0"/>
              </a:rPr>
              <a:t>Hit, kick or hurt them on purpose.</a:t>
            </a:r>
            <a:endParaRPr lang="en-GB" sz="2400" dirty="0">
              <a:latin typeface="Arial Rounded MT Bold" panose="020F0704030504030204" pitchFamily="34" charset="0"/>
            </a:endParaRPr>
          </a:p>
        </p:txBody>
      </p:sp>
    </p:spTree>
    <p:extLst>
      <p:ext uri="{BB962C8B-B14F-4D97-AF65-F5344CB8AC3E}">
        <p14:creationId xmlns:p14="http://schemas.microsoft.com/office/powerpoint/2010/main" val="1365387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dissolv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calcmode="lin" valueType="num">
                                      <p:cBhvr additive="base">
                                        <p:cTn id="12"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 calcmode="lin" valueType="num">
                                      <p:cBhvr additive="base">
                                        <p:cTn id="18"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 calcmode="lin" valueType="num">
                                      <p:cBhvr additive="base">
                                        <p:cTn id="24"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 calcmode="lin" valueType="num">
                                      <p:cBhvr additive="base">
                                        <p:cTn id="30"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nodeType="clickEffect">
                                  <p:stCondLst>
                                    <p:cond delay="0"/>
                                  </p:stCondLst>
                                  <p:childTnLst>
                                    <p:set>
                                      <p:cBhvr>
                                        <p:cTn id="35" dur="1" fill="hold">
                                          <p:stCondLst>
                                            <p:cond delay="0"/>
                                          </p:stCondLst>
                                        </p:cTn>
                                        <p:tgtEl>
                                          <p:spTgt spid="3">
                                            <p:txEl>
                                              <p:pRg st="6" end="6"/>
                                            </p:txEl>
                                          </p:spTgt>
                                        </p:tgtEl>
                                        <p:attrNameLst>
                                          <p:attrName>style.visibility</p:attrName>
                                        </p:attrNameLst>
                                      </p:cBhvr>
                                      <p:to>
                                        <p:strVal val="visible"/>
                                      </p:to>
                                    </p:set>
                                    <p:anim calcmode="lin" valueType="num">
                                      <p:cBhvr additive="base">
                                        <p:cTn id="36"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7" presetClass="emph" presetSubtype="0" fill="remove" grpId="0" nodeType="clickEffect">
                                  <p:stCondLst>
                                    <p:cond delay="0"/>
                                  </p:stCondLst>
                                  <p:childTnLst>
                                    <p:animClr clrSpc="rgb" dir="cw">
                                      <p:cBhvr override="childStyle">
                                        <p:cTn id="41" dur="250" autoRev="1" fill="remove"/>
                                        <p:tgtEl>
                                          <p:spTgt spid="2"/>
                                        </p:tgtEl>
                                        <p:attrNameLst>
                                          <p:attrName>style.color</p:attrName>
                                        </p:attrNameLst>
                                      </p:cBhvr>
                                      <p:to>
                                        <a:schemeClr val="bg1"/>
                                      </p:to>
                                    </p:animClr>
                                    <p:animClr clrSpc="rgb" dir="cw">
                                      <p:cBhvr>
                                        <p:cTn id="42" dur="250" autoRev="1" fill="remove"/>
                                        <p:tgtEl>
                                          <p:spTgt spid="2"/>
                                        </p:tgtEl>
                                        <p:attrNameLst>
                                          <p:attrName>fillcolor</p:attrName>
                                        </p:attrNameLst>
                                      </p:cBhvr>
                                      <p:to>
                                        <a:schemeClr val="bg1"/>
                                      </p:to>
                                    </p:animClr>
                                    <p:set>
                                      <p:cBhvr>
                                        <p:cTn id="43" dur="250" autoRev="1" fill="remove"/>
                                        <p:tgtEl>
                                          <p:spTgt spid="2"/>
                                        </p:tgtEl>
                                        <p:attrNameLst>
                                          <p:attrName>fill.type</p:attrName>
                                        </p:attrNameLst>
                                      </p:cBhvr>
                                      <p:to>
                                        <p:strVal val="solid"/>
                                      </p:to>
                                    </p:set>
                                    <p:set>
                                      <p:cBhvr>
                                        <p:cTn id="44" dur="250" autoRev="1" fill="remove"/>
                                        <p:tgtEl>
                                          <p:spTgt spid="2"/>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4BCB968-FBCC-3845-9485-28EB2827C44A}"/>
              </a:ext>
            </a:extLst>
          </p:cNvPr>
          <p:cNvSpPr>
            <a:spLocks noGrp="1" noChangeArrowheads="1"/>
          </p:cNvSpPr>
          <p:nvPr>
            <p:ph type="title"/>
          </p:nvPr>
        </p:nvSpPr>
        <p:spPr/>
        <p:txBody>
          <a:body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i-FI" altLang="fi-FI" dirty="0" err="1"/>
              <a:t>What</a:t>
            </a:r>
            <a:r>
              <a:rPr lang="fi-FI" altLang="fi-FI" dirty="0"/>
              <a:t> is </a:t>
            </a:r>
            <a:r>
              <a:rPr lang="fi-FI" altLang="fi-FI" b="1" dirty="0" err="1"/>
              <a:t>not</a:t>
            </a:r>
            <a:r>
              <a:rPr lang="fi-FI" altLang="fi-FI" b="1" dirty="0"/>
              <a:t> </a:t>
            </a:r>
            <a:r>
              <a:rPr lang="fi-FI" altLang="fi-FI" dirty="0" err="1"/>
              <a:t>bullying</a:t>
            </a:r>
            <a:r>
              <a:rPr lang="fi-FI" altLang="fi-FI" dirty="0"/>
              <a:t>?</a:t>
            </a:r>
            <a:endParaRPr lang="en-GB" altLang="fi-FI" dirty="0">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3C35A9E2-B780-0444-8C0A-B336340AA52F}"/>
              </a:ext>
            </a:extLst>
          </p:cNvPr>
          <p:cNvSpPr>
            <a:spLocks noGrp="1" noChangeArrowheads="1"/>
          </p:cNvSpPr>
          <p:nvPr>
            <p:ph idx="1"/>
          </p:nvPr>
        </p:nvSpPr>
        <p:spPr>
          <a:xfrm>
            <a:off x="251520" y="2204864"/>
            <a:ext cx="8568952" cy="3583891"/>
          </a:xfrm>
        </p:spPr>
        <p:txBody>
          <a:bodyPr>
            <a:noAutofit/>
          </a:bodyPr>
          <a:lstStyle/>
          <a:p>
            <a:pPr marL="0" indent="0" eaLnBrk="1" hangingPunct="1">
              <a:buNone/>
              <a:defRPr/>
            </a:pPr>
            <a:r>
              <a:rPr lang="fi-FI" altLang="fi-FI" sz="3200" dirty="0">
                <a:latin typeface="Arial Rounded MT Bold" panose="020F0704030504030204" pitchFamily="34" charset="0"/>
                <a:cs typeface="Calibri" panose="020F0502020204030204" pitchFamily="34" charset="0"/>
              </a:rPr>
              <a:t>Bullying is </a:t>
            </a:r>
            <a:r>
              <a:rPr lang="fi-FI" altLang="fi-FI" sz="3200" dirty="0" smtClean="0">
                <a:latin typeface="Arial Rounded MT Bold" panose="020F0704030504030204" pitchFamily="34" charset="0"/>
                <a:cs typeface="Calibri" panose="020F0502020204030204" pitchFamily="34" charset="0"/>
              </a:rPr>
              <a:t>not;</a:t>
            </a:r>
          </a:p>
          <a:p>
            <a:pPr marL="0" indent="0" eaLnBrk="1" hangingPunct="1">
              <a:buNone/>
              <a:defRPr/>
            </a:pPr>
            <a:endParaRPr lang="fi-FI" altLang="fi-FI" sz="3200" dirty="0">
              <a:latin typeface="Arial Rounded MT Bold" panose="020F0704030504030204" pitchFamily="34" charset="0"/>
              <a:cs typeface="Calibri" panose="020F0502020204030204" pitchFamily="34" charset="0"/>
            </a:endParaRPr>
          </a:p>
          <a:p>
            <a:pPr lvl="1" eaLnBrk="1" hangingPunct="1">
              <a:defRPr/>
            </a:pPr>
            <a:r>
              <a:rPr lang="fi-FI" altLang="fi-FI" sz="3200" dirty="0" smtClean="0">
                <a:latin typeface="Arial Rounded MT Bold" panose="020F0704030504030204" pitchFamily="34" charset="0"/>
                <a:cs typeface="Calibri" panose="020F0502020204030204" pitchFamily="34" charset="0"/>
              </a:rPr>
              <a:t>Friendly or playful teasing</a:t>
            </a:r>
            <a:endParaRPr lang="fi-FI" altLang="fi-FI" sz="3200" dirty="0">
              <a:latin typeface="Arial Rounded MT Bold" panose="020F0704030504030204" pitchFamily="34" charset="0"/>
              <a:cs typeface="Calibri" panose="020F0502020204030204" pitchFamily="34" charset="0"/>
            </a:endParaRPr>
          </a:p>
          <a:p>
            <a:pPr lvl="1" eaLnBrk="1" hangingPunct="1">
              <a:defRPr/>
            </a:pPr>
            <a:r>
              <a:rPr lang="fi-FI" altLang="fi-FI" sz="3200" dirty="0" smtClean="0">
                <a:latin typeface="Arial Rounded MT Bold" panose="020F0704030504030204" pitchFamily="34" charset="0"/>
                <a:cs typeface="Calibri" panose="020F0502020204030204" pitchFamily="34" charset="0"/>
              </a:rPr>
              <a:t> An </a:t>
            </a:r>
            <a:r>
              <a:rPr lang="fi-FI" altLang="fi-FI" sz="3200" dirty="0">
                <a:latin typeface="Arial Rounded MT Bold" panose="020F0704030504030204" pitchFamily="34" charset="0"/>
                <a:cs typeface="Calibri" panose="020F0502020204030204" pitchFamily="34" charset="0"/>
              </a:rPr>
              <a:t>argument, or</a:t>
            </a:r>
          </a:p>
          <a:p>
            <a:pPr lvl="1" eaLnBrk="1" hangingPunct="1">
              <a:defRPr/>
            </a:pPr>
            <a:r>
              <a:rPr lang="fi-FI" altLang="fi-FI" sz="3200" dirty="0">
                <a:latin typeface="Arial Rounded MT Bold" panose="020F0704030504030204" pitchFamily="34" charset="0"/>
                <a:cs typeface="Calibri" panose="020F0502020204030204" pitchFamily="34" charset="0"/>
              </a:rPr>
              <a:t> </a:t>
            </a:r>
            <a:r>
              <a:rPr lang="fi-FI" altLang="fi-FI" sz="3200" dirty="0" smtClean="0">
                <a:latin typeface="Arial Rounded MT Bold" panose="020F0704030504030204" pitchFamily="34" charset="0"/>
                <a:cs typeface="Calibri" panose="020F0502020204030204" pitchFamily="34" charset="0"/>
              </a:rPr>
              <a:t>A fight</a:t>
            </a:r>
          </a:p>
        </p:txBody>
      </p:sp>
      <p:sp>
        <p:nvSpPr>
          <p:cNvPr id="4" name="Rectangle 1">
            <a:extLst>
              <a:ext uri="{FF2B5EF4-FFF2-40B4-BE49-F238E27FC236}">
                <a16:creationId xmlns:a16="http://schemas.microsoft.com/office/drawing/2014/main" id="{C2FC8EBE-8E0C-6148-B6F7-BFD8289C54E1}"/>
              </a:ext>
            </a:extLst>
          </p:cNvPr>
          <p:cNvSpPr txBox="1">
            <a:spLocks noChangeArrowheads="1"/>
          </p:cNvSpPr>
          <p:nvPr/>
        </p:nvSpPr>
        <p:spPr bwMode="auto">
          <a:xfrm>
            <a:off x="611560" y="6426800"/>
            <a:ext cx="7920880" cy="43204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algn="l" defTabSz="449263" rtl="0" eaLnBrk="0" fontAlgn="base" hangingPunct="0">
              <a:spcBef>
                <a:spcPct val="0"/>
              </a:spcBef>
              <a:spcAft>
                <a:spcPct val="0"/>
              </a:spcAft>
              <a:buClr>
                <a:srgbClr val="006600"/>
              </a:buClr>
              <a:buSzPct val="100000"/>
              <a:buFont typeface="Arial" panose="020B0604020202020204" pitchFamily="34" charset="0"/>
              <a:defRPr sz="3200" b="1" kern="1200">
                <a:solidFill>
                  <a:srgbClr val="222B6A"/>
                </a:solidFill>
                <a:latin typeface="Calibri" panose="020F0502020204030204" pitchFamily="34" charset="0"/>
                <a:ea typeface="+mj-ea"/>
                <a:cs typeface="Calibri" panose="020F0502020204030204" pitchFamily="34" charset="0"/>
              </a:defRPr>
            </a:lvl1pPr>
            <a:lvl2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2pPr>
            <a:lvl3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3pPr>
            <a:lvl4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4pPr>
            <a:lvl5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5pPr>
            <a:lvl6pPr marL="4572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6pPr>
            <a:lvl7pPr marL="9144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7pPr>
            <a:lvl8pPr marL="13716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8pPr>
            <a:lvl9pPr marL="18288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9p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i-FI" altLang="fi-FI" sz="1800" b="0" dirty="0" err="1">
                <a:solidFill>
                  <a:schemeClr val="bg1"/>
                </a:solidFill>
              </a:rPr>
              <a:t>KiVa</a:t>
            </a:r>
            <a:r>
              <a:rPr lang="fi-FI" altLang="fi-FI" sz="1800" b="0" dirty="0">
                <a:solidFill>
                  <a:schemeClr val="bg1"/>
                </a:solidFill>
              </a:rPr>
              <a:t> </a:t>
            </a:r>
            <a:r>
              <a:rPr lang="fi-FI" altLang="fi-FI" sz="1800" b="0" dirty="0" err="1">
                <a:solidFill>
                  <a:schemeClr val="bg1"/>
                </a:solidFill>
              </a:rPr>
              <a:t>antibullying</a:t>
            </a:r>
            <a:r>
              <a:rPr lang="fi-FI" altLang="fi-FI" sz="1800" b="0" dirty="0">
                <a:solidFill>
                  <a:schemeClr val="bg1"/>
                </a:solidFill>
              </a:rPr>
              <a:t> </a:t>
            </a:r>
            <a:r>
              <a:rPr lang="fi-FI" altLang="fi-FI" sz="1800" b="0" dirty="0" err="1">
                <a:solidFill>
                  <a:schemeClr val="bg1"/>
                </a:solidFill>
              </a:rPr>
              <a:t>programme</a:t>
            </a:r>
            <a:r>
              <a:rPr lang="fi-FI" altLang="fi-FI" sz="1800" b="0" dirty="0">
                <a:solidFill>
                  <a:schemeClr val="bg1"/>
                </a:solidFill>
              </a:rPr>
              <a:t>® and </a:t>
            </a:r>
            <a:r>
              <a:rPr lang="fi-FI" altLang="fi-FI" sz="1800" b="0" dirty="0" err="1">
                <a:solidFill>
                  <a:schemeClr val="bg1"/>
                </a:solidFill>
              </a:rPr>
              <a:t>bullying</a:t>
            </a:r>
            <a:endParaRPr lang="en-GB" altLang="fi-FI" sz="1800" b="0" dirty="0">
              <a:solidFill>
                <a:schemeClr val="bg1"/>
              </a:solidFill>
            </a:endParaRPr>
          </a:p>
        </p:txBody>
      </p:sp>
    </p:spTree>
    <p:extLst>
      <p:ext uri="{BB962C8B-B14F-4D97-AF65-F5344CB8AC3E}">
        <p14:creationId xmlns:p14="http://schemas.microsoft.com/office/powerpoint/2010/main" val="12715303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C497AF3-186D-EE4A-885C-47FB6AF45208}"/>
              </a:ext>
            </a:extLst>
          </p:cNvPr>
          <p:cNvSpPr>
            <a:spLocks noGrp="1" noChangeArrowheads="1"/>
          </p:cNvSpPr>
          <p:nvPr>
            <p:ph type="title"/>
          </p:nvPr>
        </p:nvSpPr>
        <p:spPr/>
        <p:txBody>
          <a:body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i-FI" altLang="fi-FI" sz="4000" dirty="0">
                <a:latin typeface="Calibri" panose="020F0502020204030204" pitchFamily="34" charset="0"/>
                <a:cs typeface="Calibri" panose="020F0502020204030204" pitchFamily="34" charset="0"/>
              </a:rPr>
              <a:t>Forms of </a:t>
            </a:r>
            <a:r>
              <a:rPr lang="fi-FI" altLang="fi-FI" sz="4000" dirty="0" smtClean="0">
                <a:latin typeface="Calibri" panose="020F0502020204030204" pitchFamily="34" charset="0"/>
                <a:cs typeface="Calibri" panose="020F0502020204030204" pitchFamily="34" charset="0"/>
              </a:rPr>
              <a:t>bullying</a:t>
            </a:r>
            <a:endParaRPr lang="en-GB" altLang="fi-FI" sz="4000" dirty="0">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AB33D7FA-8E53-274D-A782-7AAF4FAA34F8}"/>
              </a:ext>
            </a:extLst>
          </p:cNvPr>
          <p:cNvSpPr>
            <a:spLocks noGrp="1" noChangeArrowheads="1"/>
          </p:cNvSpPr>
          <p:nvPr>
            <p:ph idx="1"/>
          </p:nvPr>
        </p:nvSpPr>
        <p:spPr>
          <a:xfrm>
            <a:off x="323528" y="2348880"/>
            <a:ext cx="8208912" cy="3670920"/>
          </a:xfrm>
        </p:spPr>
        <p:txBody>
          <a:bodyPr>
            <a:normAutofit/>
          </a:bodyPr>
          <a:lstStyle/>
          <a:p>
            <a:pPr eaLnBrk="1" hangingPunct="1">
              <a:lnSpc>
                <a:spcPct val="90000"/>
              </a:lnSpc>
            </a:pPr>
            <a:r>
              <a:rPr lang="fi-FI" altLang="fi-FI" sz="3200" dirty="0" smtClean="0">
                <a:latin typeface="Calibri" panose="020F0502020204030204" pitchFamily="34" charset="0"/>
                <a:cs typeface="Calibri" panose="020F0502020204030204" pitchFamily="34" charset="0"/>
              </a:rPr>
              <a:t>Verbal bullying (name-calling, saying mean things)</a:t>
            </a:r>
            <a:endParaRPr lang="fi-FI" altLang="fi-FI" sz="3200" dirty="0">
              <a:latin typeface="Calibri" panose="020F0502020204030204" pitchFamily="34" charset="0"/>
              <a:cs typeface="Calibri" panose="020F0502020204030204" pitchFamily="34" charset="0"/>
            </a:endParaRPr>
          </a:p>
          <a:p>
            <a:pPr eaLnBrk="1" hangingPunct="1">
              <a:lnSpc>
                <a:spcPct val="90000"/>
              </a:lnSpc>
            </a:pPr>
            <a:r>
              <a:rPr lang="fi-FI" altLang="fi-FI" sz="3200" dirty="0">
                <a:latin typeface="Calibri" panose="020F0502020204030204" pitchFamily="34" charset="0"/>
                <a:cs typeface="Calibri" panose="020F0502020204030204" pitchFamily="34" charset="0"/>
              </a:rPr>
              <a:t>Indirect bullying (exluding a person from group, spreading mean stories about him/her</a:t>
            </a:r>
            <a:r>
              <a:rPr lang="fi-FI" altLang="fi-FI" sz="3200" dirty="0" smtClean="0">
                <a:latin typeface="Calibri" panose="020F0502020204030204" pitchFamily="34" charset="0"/>
                <a:cs typeface="Calibri" panose="020F0502020204030204" pitchFamily="34" charset="0"/>
              </a:rPr>
              <a:t>)</a:t>
            </a:r>
            <a:endParaRPr lang="fi-FI" altLang="fi-FI" sz="3200" dirty="0">
              <a:latin typeface="Calibri" panose="020F0502020204030204" pitchFamily="34" charset="0"/>
              <a:cs typeface="Calibri" panose="020F0502020204030204" pitchFamily="34" charset="0"/>
            </a:endParaRPr>
          </a:p>
          <a:p>
            <a:pPr eaLnBrk="1" hangingPunct="1">
              <a:lnSpc>
                <a:spcPct val="90000"/>
              </a:lnSpc>
            </a:pPr>
            <a:r>
              <a:rPr lang="fi-FI" altLang="fi-FI" sz="3200" dirty="0">
                <a:latin typeface="Calibri" panose="020F0502020204030204" pitchFamily="34" charset="0"/>
                <a:cs typeface="Calibri" panose="020F0502020204030204" pitchFamily="34" charset="0"/>
              </a:rPr>
              <a:t>Physical bullying (pushing, hitting, kicking</a:t>
            </a:r>
            <a:r>
              <a:rPr lang="fi-FI" altLang="fi-FI" sz="3200" dirty="0" smtClean="0">
                <a:latin typeface="Calibri" panose="020F0502020204030204" pitchFamily="34" charset="0"/>
                <a:cs typeface="Calibri" panose="020F0502020204030204" pitchFamily="34" charset="0"/>
              </a:rPr>
              <a:t>)</a:t>
            </a:r>
          </a:p>
          <a:p>
            <a:pPr eaLnBrk="1" hangingPunct="1">
              <a:lnSpc>
                <a:spcPct val="90000"/>
              </a:lnSpc>
            </a:pPr>
            <a:r>
              <a:rPr lang="fi-FI" altLang="fi-FI" sz="3200" dirty="0" smtClean="0">
                <a:latin typeface="Calibri" panose="020F0502020204030204" pitchFamily="34" charset="0"/>
                <a:cs typeface="Calibri" panose="020F0502020204030204" pitchFamily="34" charset="0"/>
              </a:rPr>
              <a:t>Cyberbullying </a:t>
            </a:r>
            <a:endParaRPr lang="fi-FI" altLang="fi-FI" sz="3200" dirty="0">
              <a:latin typeface="Calibri" panose="020F0502020204030204" pitchFamily="34" charset="0"/>
              <a:cs typeface="Calibri" panose="020F0502020204030204" pitchFamily="34" charset="0"/>
            </a:endParaRPr>
          </a:p>
        </p:txBody>
      </p:sp>
      <p:sp>
        <p:nvSpPr>
          <p:cNvPr id="4" name="Rectangle 1">
            <a:extLst>
              <a:ext uri="{FF2B5EF4-FFF2-40B4-BE49-F238E27FC236}">
                <a16:creationId xmlns:a16="http://schemas.microsoft.com/office/drawing/2014/main" id="{043F26C3-FE69-8244-B332-F4EC2EAA3D89}"/>
              </a:ext>
            </a:extLst>
          </p:cNvPr>
          <p:cNvSpPr txBox="1">
            <a:spLocks noChangeArrowheads="1"/>
          </p:cNvSpPr>
          <p:nvPr/>
        </p:nvSpPr>
        <p:spPr bwMode="auto">
          <a:xfrm>
            <a:off x="611560" y="6426800"/>
            <a:ext cx="7920880" cy="43204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algn="l" defTabSz="449263" rtl="0" eaLnBrk="0" fontAlgn="base" hangingPunct="0">
              <a:spcBef>
                <a:spcPct val="0"/>
              </a:spcBef>
              <a:spcAft>
                <a:spcPct val="0"/>
              </a:spcAft>
              <a:buClr>
                <a:srgbClr val="006600"/>
              </a:buClr>
              <a:buSzPct val="100000"/>
              <a:buFont typeface="Arial" panose="020B0604020202020204" pitchFamily="34" charset="0"/>
              <a:defRPr sz="3200" b="1" kern="1200">
                <a:solidFill>
                  <a:srgbClr val="222B6A"/>
                </a:solidFill>
                <a:latin typeface="Calibri" panose="020F0502020204030204" pitchFamily="34" charset="0"/>
                <a:ea typeface="+mj-ea"/>
                <a:cs typeface="Calibri" panose="020F0502020204030204" pitchFamily="34" charset="0"/>
              </a:defRPr>
            </a:lvl1pPr>
            <a:lvl2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2pPr>
            <a:lvl3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3pPr>
            <a:lvl4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4pPr>
            <a:lvl5pPr algn="l" defTabSz="449263" rtl="0" eaLnBrk="0" fontAlgn="base" hangingPunct="0">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5pPr>
            <a:lvl6pPr marL="4572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6pPr>
            <a:lvl7pPr marL="9144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7pPr>
            <a:lvl8pPr marL="13716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8pPr>
            <a:lvl9pPr marL="1828800" algn="l" defTabSz="449263" rtl="0" fontAlgn="base">
              <a:spcBef>
                <a:spcPct val="0"/>
              </a:spcBef>
              <a:spcAft>
                <a:spcPct val="0"/>
              </a:spcAft>
              <a:buClr>
                <a:srgbClr val="006600"/>
              </a:buClr>
              <a:buSzPct val="100000"/>
              <a:buFont typeface="Arial" panose="020B0604020202020204" pitchFamily="34" charset="0"/>
              <a:defRPr sz="3200" b="1">
                <a:solidFill>
                  <a:srgbClr val="006600"/>
                </a:solidFill>
                <a:latin typeface="Arial" panose="020B0604020202020204" pitchFamily="34" charset="0"/>
                <a:ea typeface="MS Gothic" panose="020B0609070205080204" pitchFamily="49" charset="-128"/>
              </a:defRPr>
            </a:lvl9p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i-FI" altLang="fi-FI" sz="1800" b="0" dirty="0" err="1">
                <a:solidFill>
                  <a:schemeClr val="bg1"/>
                </a:solidFill>
              </a:rPr>
              <a:t>KiVa</a:t>
            </a:r>
            <a:r>
              <a:rPr lang="fi-FI" altLang="fi-FI" sz="1800" b="0" dirty="0">
                <a:solidFill>
                  <a:schemeClr val="bg1"/>
                </a:solidFill>
              </a:rPr>
              <a:t> </a:t>
            </a:r>
            <a:r>
              <a:rPr lang="fi-FI" altLang="fi-FI" sz="1800" b="0" dirty="0" err="1">
                <a:solidFill>
                  <a:schemeClr val="bg1"/>
                </a:solidFill>
              </a:rPr>
              <a:t>antibullying</a:t>
            </a:r>
            <a:r>
              <a:rPr lang="fi-FI" altLang="fi-FI" sz="1800" b="0" dirty="0">
                <a:solidFill>
                  <a:schemeClr val="bg1"/>
                </a:solidFill>
              </a:rPr>
              <a:t> </a:t>
            </a:r>
            <a:r>
              <a:rPr lang="fi-FI" altLang="fi-FI" sz="1800" b="0" dirty="0" err="1">
                <a:solidFill>
                  <a:schemeClr val="bg1"/>
                </a:solidFill>
              </a:rPr>
              <a:t>programme</a:t>
            </a:r>
            <a:r>
              <a:rPr lang="fi-FI" altLang="fi-FI" sz="1800" b="0" dirty="0">
                <a:solidFill>
                  <a:schemeClr val="bg1"/>
                </a:solidFill>
              </a:rPr>
              <a:t>® and </a:t>
            </a:r>
            <a:r>
              <a:rPr lang="fi-FI" altLang="fi-FI" sz="1800" b="0" dirty="0" err="1">
                <a:solidFill>
                  <a:schemeClr val="bg1"/>
                </a:solidFill>
              </a:rPr>
              <a:t>bullying</a:t>
            </a:r>
            <a:endParaRPr lang="en-GB" altLang="fi-FI" sz="1800" b="0" dirty="0">
              <a:solidFill>
                <a:schemeClr val="bg1"/>
              </a:solidFill>
            </a:endParaRPr>
          </a:p>
        </p:txBody>
      </p:sp>
    </p:spTree>
    <p:extLst>
      <p:ext uri="{BB962C8B-B14F-4D97-AF65-F5344CB8AC3E}">
        <p14:creationId xmlns:p14="http://schemas.microsoft.com/office/powerpoint/2010/main" val="30602747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4" name="Title 1"/>
          <p:cNvSpPr txBox="1">
            <a:spLocks/>
          </p:cNvSpPr>
          <p:nvPr/>
        </p:nvSpPr>
        <p:spPr bwMode="gray">
          <a:xfrm>
            <a:off x="1043608" y="3356992"/>
            <a:ext cx="6343672" cy="709865"/>
          </a:xfrm>
          <a:prstGeom prst="rect">
            <a:avLst/>
          </a:prstGeom>
        </p:spPr>
        <p:txBody>
          <a:bodyPr vert="horz" lIns="91440" tIns="45720" rIns="91440" bIns="45720" rtlCol="0" anchor="ctr">
            <a:noAutofit/>
          </a:bodyPr>
          <a:lstStyle>
            <a:lvl1pPr algn="l" defTabSz="457200" rtl="0" eaLnBrk="1" latinLnBrk="0" hangingPunct="1">
              <a:spcBef>
                <a:spcPct val="0"/>
              </a:spcBef>
              <a:buNone/>
              <a:defRPr sz="3200" b="0" i="0" kern="1200">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685800" lvl="1" indent="-283464" algn="ctr" defTabSz="457200" rtl="0" fontAlgn="auto">
              <a:spcBef>
                <a:spcPts val="1000"/>
              </a:spcBef>
              <a:spcAft>
                <a:spcPts val="0"/>
              </a:spcAft>
              <a:defRPr/>
            </a:pPr>
            <a:r>
              <a:rPr lang="en-US" altLang="fi-FI" sz="4800" kern="1200" dirty="0" smtClean="0">
                <a:solidFill>
                  <a:prstClr val="black">
                    <a:lumMod val="75000"/>
                    <a:lumOff val="25000"/>
                  </a:prstClr>
                </a:solidFill>
                <a:latin typeface="Arial Rounded MT Bold" panose="020F0704030504030204" pitchFamily="34" charset="0"/>
                <a:ea typeface="+mn-ea"/>
                <a:cs typeface="Calibri" panose="020F0502020204030204" pitchFamily="34" charset="0"/>
              </a:rPr>
              <a:t>Repeatedly</a:t>
            </a:r>
            <a:r>
              <a:rPr lang="en-US" altLang="fi-FI" sz="2400" kern="1200" dirty="0" smtClean="0">
                <a:solidFill>
                  <a:prstClr val="black">
                    <a:lumMod val="75000"/>
                    <a:lumOff val="25000"/>
                  </a:prstClr>
                </a:solidFill>
                <a:latin typeface="Arial Rounded MT Bold" panose="020F0704030504030204" pitchFamily="34" charset="0"/>
                <a:ea typeface="+mn-ea"/>
                <a:cs typeface="Calibri" panose="020F0502020204030204" pitchFamily="34" charset="0"/>
              </a:rPr>
              <a:t/>
            </a:r>
            <a:br>
              <a:rPr lang="en-US" altLang="fi-FI" sz="2400" kern="1200" dirty="0" smtClean="0">
                <a:solidFill>
                  <a:prstClr val="black">
                    <a:lumMod val="75000"/>
                    <a:lumOff val="25000"/>
                  </a:prstClr>
                </a:solidFill>
                <a:latin typeface="Arial Rounded MT Bold" panose="020F0704030504030204" pitchFamily="34" charset="0"/>
                <a:ea typeface="+mn-ea"/>
                <a:cs typeface="Calibri" panose="020F0502020204030204" pitchFamily="34" charset="0"/>
              </a:rPr>
            </a:br>
            <a:endParaRPr lang="en-GB" kern="0" dirty="0"/>
          </a:p>
        </p:txBody>
      </p:sp>
    </p:spTree>
    <p:extLst>
      <p:ext uri="{BB962C8B-B14F-4D97-AF65-F5344CB8AC3E}">
        <p14:creationId xmlns:p14="http://schemas.microsoft.com/office/powerpoint/2010/main" val="3031024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mph" presetSubtype="0" fill="remove" grpId="0" nodeType="clickEffect">
                                  <p:stCondLst>
                                    <p:cond delay="0"/>
                                  </p:stCondLst>
                                  <p:childTnLst>
                                    <p:animClr clrSpc="rgb" dir="cw">
                                      <p:cBhvr override="childStyle">
                                        <p:cTn id="6" dur="250" autoRev="1" fill="remove"/>
                                        <p:tgtEl>
                                          <p:spTgt spid="4"/>
                                        </p:tgtEl>
                                        <p:attrNameLst>
                                          <p:attrName>style.color</p:attrName>
                                        </p:attrNameLst>
                                      </p:cBhvr>
                                      <p:to>
                                        <a:schemeClr val="bg1"/>
                                      </p:to>
                                    </p:animClr>
                                    <p:animClr clrSpc="rgb" dir="cw">
                                      <p:cBhvr>
                                        <p:cTn id="7" dur="250" autoRev="1" fill="remove"/>
                                        <p:tgtEl>
                                          <p:spTgt spid="4"/>
                                        </p:tgtEl>
                                        <p:attrNameLst>
                                          <p:attrName>fillcolor</p:attrName>
                                        </p:attrNameLst>
                                      </p:cBhvr>
                                      <p:to>
                                        <a:schemeClr val="bg1"/>
                                      </p:to>
                                    </p:animClr>
                                    <p:set>
                                      <p:cBhvr>
                                        <p:cTn id="8" dur="250" autoRev="1" fill="remove"/>
                                        <p:tgtEl>
                                          <p:spTgt spid="4"/>
                                        </p:tgtEl>
                                        <p:attrNameLst>
                                          <p:attrName>fill.type</p:attrName>
                                        </p:attrNameLst>
                                      </p:cBhvr>
                                      <p:to>
                                        <p:strVal val="solid"/>
                                      </p:to>
                                    </p:set>
                                    <p:set>
                                      <p:cBhvr>
                                        <p:cTn id="9" dur="250" autoRev="1" fill="remove"/>
                                        <p:tgtEl>
                                          <p:spTgt spid="4"/>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3068" y="781748"/>
            <a:ext cx="6343672" cy="709865"/>
          </a:xfrm>
        </p:spPr>
        <p:txBody>
          <a:bodyPr/>
          <a:lstStyle/>
          <a:p>
            <a:r>
              <a:rPr lang="en-US" dirty="0" err="1">
                <a:latin typeface="Comic Sans MS" panose="030F0702030302020204" pitchFamily="66" charset="0"/>
              </a:rPr>
              <a:t>KiVa</a:t>
            </a:r>
            <a:r>
              <a:rPr lang="en-US" dirty="0">
                <a:latin typeface="Comic Sans MS" panose="030F0702030302020204" pitchFamily="66" charset="0"/>
              </a:rPr>
              <a:t> </a:t>
            </a:r>
            <a:r>
              <a:rPr lang="en-GB" dirty="0">
                <a:solidFill>
                  <a:srgbClr val="FF0000"/>
                </a:solidFill>
                <a:latin typeface="Comic Sans MS" panose="030F0702030302020204" pitchFamily="66" charset="0"/>
              </a:rPr>
              <a:t>Anti-Bullying Programme</a:t>
            </a:r>
            <a:endParaRPr lang="en-GB" dirty="0">
              <a:latin typeface="Comic Sans MS" panose="030F0702030302020204" pitchFamily="66" charset="0"/>
            </a:endParaRPr>
          </a:p>
        </p:txBody>
      </p:sp>
      <p:pic>
        <p:nvPicPr>
          <p:cNvPr id="5" name="Picture 4"/>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rot="5400000">
            <a:off x="38545" y="2488053"/>
            <a:ext cx="1772816" cy="1181877"/>
          </a:xfrm>
          <a:prstGeom prst="rect">
            <a:avLst/>
          </a:prstGeom>
        </p:spPr>
      </p:pic>
      <p:pic>
        <p:nvPicPr>
          <p:cNvPr id="6" name="Picture 5"/>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rot="5400000">
            <a:off x="2835121" y="2507591"/>
            <a:ext cx="1772816" cy="1181877"/>
          </a:xfrm>
          <a:prstGeom prst="rect">
            <a:avLst/>
          </a:prstGeom>
        </p:spPr>
      </p:pic>
      <p:pic>
        <p:nvPicPr>
          <p:cNvPr id="8" name="Picture 7"/>
          <p:cNvPicPr>
            <a:picLocks noChangeAspect="1"/>
          </p:cNvPicPr>
          <p:nvPr/>
        </p:nvPicPr>
        <p:blipFill rotWithShape="1">
          <a:blip r:embed="rId5"/>
          <a:srcRect l="42918" t="37799" r="44089" b="30216"/>
          <a:stretch/>
        </p:blipFill>
        <p:spPr>
          <a:xfrm>
            <a:off x="1634358" y="2212888"/>
            <a:ext cx="1368152" cy="1824202"/>
          </a:xfrm>
          <a:prstGeom prst="rect">
            <a:avLst/>
          </a:prstGeom>
        </p:spPr>
      </p:pic>
      <p:sp>
        <p:nvSpPr>
          <p:cNvPr id="4" name="TextBox 3"/>
          <p:cNvSpPr txBox="1"/>
          <p:nvPr/>
        </p:nvSpPr>
        <p:spPr>
          <a:xfrm>
            <a:off x="313196" y="3973234"/>
            <a:ext cx="1223513" cy="307777"/>
          </a:xfrm>
          <a:prstGeom prst="rect">
            <a:avLst/>
          </a:prstGeom>
          <a:noFill/>
        </p:spPr>
        <p:txBody>
          <a:bodyPr wrap="square" rtlCol="0">
            <a:spAutoFit/>
          </a:bodyPr>
          <a:lstStyle/>
          <a:p>
            <a:r>
              <a:rPr lang="en-US" sz="1400" dirty="0" err="1" smtClean="0">
                <a:solidFill>
                  <a:schemeClr val="tx1"/>
                </a:solidFill>
                <a:latin typeface="Comic Sans MS" panose="030F0702030302020204" pitchFamily="66" charset="0"/>
                <a:cs typeface="Calibri" panose="020F0502020204030204" pitchFamily="34" charset="0"/>
              </a:rPr>
              <a:t>Mr</a:t>
            </a:r>
            <a:r>
              <a:rPr lang="en-US" sz="1400" dirty="0" smtClean="0">
                <a:solidFill>
                  <a:schemeClr val="tx1"/>
                </a:solidFill>
                <a:latin typeface="Comic Sans MS" panose="030F0702030302020204" pitchFamily="66" charset="0"/>
                <a:cs typeface="Calibri" panose="020F0502020204030204" pitchFamily="34" charset="0"/>
              </a:rPr>
              <a:t> Griffin</a:t>
            </a:r>
            <a:endParaRPr lang="en-GB" sz="1400" dirty="0">
              <a:solidFill>
                <a:schemeClr val="tx1"/>
              </a:solidFill>
              <a:latin typeface="Comic Sans MS" panose="030F0702030302020204" pitchFamily="66" charset="0"/>
              <a:cs typeface="Calibri" panose="020F0502020204030204" pitchFamily="34" charset="0"/>
            </a:endParaRPr>
          </a:p>
        </p:txBody>
      </p:sp>
      <p:sp>
        <p:nvSpPr>
          <p:cNvPr id="9" name="TextBox 8"/>
          <p:cNvSpPr txBox="1"/>
          <p:nvPr/>
        </p:nvSpPr>
        <p:spPr>
          <a:xfrm>
            <a:off x="1558325" y="3984938"/>
            <a:ext cx="1368152" cy="307777"/>
          </a:xfrm>
          <a:prstGeom prst="rect">
            <a:avLst/>
          </a:prstGeom>
          <a:noFill/>
        </p:spPr>
        <p:txBody>
          <a:bodyPr wrap="square" rtlCol="0">
            <a:spAutoFit/>
          </a:bodyPr>
          <a:lstStyle/>
          <a:p>
            <a:r>
              <a:rPr lang="en-US" sz="1400" dirty="0" err="1" smtClean="0">
                <a:solidFill>
                  <a:schemeClr val="tx1"/>
                </a:solidFill>
                <a:latin typeface="Comic Sans MS" panose="030F0702030302020204" pitchFamily="66" charset="0"/>
                <a:cs typeface="Calibri" panose="020F0502020204030204" pitchFamily="34" charset="0"/>
              </a:rPr>
              <a:t>Mrs</a:t>
            </a:r>
            <a:r>
              <a:rPr lang="en-US" sz="1400" dirty="0" smtClean="0">
                <a:solidFill>
                  <a:schemeClr val="tx1"/>
                </a:solidFill>
                <a:latin typeface="Comic Sans MS" panose="030F0702030302020204" pitchFamily="66" charset="0"/>
                <a:cs typeface="Calibri" panose="020F0502020204030204" pitchFamily="34" charset="0"/>
              </a:rPr>
              <a:t> McKinney</a:t>
            </a:r>
            <a:endParaRPr lang="en-GB" sz="1400" dirty="0">
              <a:solidFill>
                <a:schemeClr val="tx1"/>
              </a:solidFill>
              <a:latin typeface="Comic Sans MS" panose="030F0702030302020204" pitchFamily="66" charset="0"/>
              <a:cs typeface="Calibri" panose="020F0502020204030204" pitchFamily="34" charset="0"/>
            </a:endParaRPr>
          </a:p>
        </p:txBody>
      </p:sp>
      <p:sp>
        <p:nvSpPr>
          <p:cNvPr id="10" name="TextBox 9"/>
          <p:cNvSpPr txBox="1"/>
          <p:nvPr/>
        </p:nvSpPr>
        <p:spPr>
          <a:xfrm>
            <a:off x="3100159" y="3984938"/>
            <a:ext cx="1353280" cy="307777"/>
          </a:xfrm>
          <a:prstGeom prst="rect">
            <a:avLst/>
          </a:prstGeom>
          <a:noFill/>
        </p:spPr>
        <p:txBody>
          <a:bodyPr wrap="square" rtlCol="0">
            <a:spAutoFit/>
          </a:bodyPr>
          <a:lstStyle/>
          <a:p>
            <a:r>
              <a:rPr lang="en-US" sz="1400" dirty="0" err="1" smtClean="0">
                <a:solidFill>
                  <a:schemeClr val="tx1"/>
                </a:solidFill>
                <a:latin typeface="Comic Sans MS" panose="030F0702030302020204" pitchFamily="66" charset="0"/>
                <a:cs typeface="Calibri" panose="020F0502020204030204" pitchFamily="34" charset="0"/>
              </a:rPr>
              <a:t>Mrs</a:t>
            </a:r>
            <a:r>
              <a:rPr lang="en-US" sz="1400" dirty="0" smtClean="0">
                <a:solidFill>
                  <a:schemeClr val="tx1"/>
                </a:solidFill>
                <a:latin typeface="Comic Sans MS" panose="030F0702030302020204" pitchFamily="66" charset="0"/>
                <a:cs typeface="Calibri" panose="020F0502020204030204" pitchFamily="34" charset="0"/>
              </a:rPr>
              <a:t> Doherty</a:t>
            </a:r>
            <a:endParaRPr lang="en-GB" sz="1400" dirty="0">
              <a:solidFill>
                <a:schemeClr val="tx1"/>
              </a:solidFill>
              <a:latin typeface="Comic Sans MS" panose="030F0702030302020204" pitchFamily="66" charset="0"/>
              <a:cs typeface="Calibri" panose="020F0502020204030204" pitchFamily="34" charset="0"/>
            </a:endParaRPr>
          </a:p>
        </p:txBody>
      </p:sp>
      <p:pic>
        <p:nvPicPr>
          <p:cNvPr id="11" name="Picture 10"/>
          <p:cNvPicPr/>
          <p:nvPr/>
        </p:nvPicPr>
        <p:blipFill rotWithShape="1">
          <a:blip r:embed="rId6" cstate="print">
            <a:extLst>
              <a:ext uri="{28A0092B-C50C-407E-A947-70E740481C1C}">
                <a14:useLocalDpi xmlns:a14="http://schemas.microsoft.com/office/drawing/2010/main" val="0"/>
              </a:ext>
            </a:extLst>
          </a:blip>
          <a:srcRect l="12272" t="12613" r="10975" b="11668"/>
          <a:stretch/>
        </p:blipFill>
        <p:spPr bwMode="auto">
          <a:xfrm>
            <a:off x="7740352" y="-33773"/>
            <a:ext cx="1430544" cy="1230525"/>
          </a:xfrm>
          <a:prstGeom prst="rect">
            <a:avLst/>
          </a:prstGeom>
          <a:ln>
            <a:noFill/>
          </a:ln>
          <a:extLst>
            <a:ext uri="{53640926-AAD7-44D8-BBD7-CCE9431645EC}">
              <a14:shadowObscured xmlns:a14="http://schemas.microsoft.com/office/drawing/2010/main"/>
            </a:ext>
          </a:extLst>
        </p:spPr>
      </p:pic>
      <p:sp>
        <p:nvSpPr>
          <p:cNvPr id="12" name="Rectangle 11"/>
          <p:cNvSpPr/>
          <p:nvPr/>
        </p:nvSpPr>
        <p:spPr>
          <a:xfrm>
            <a:off x="691463" y="4885810"/>
            <a:ext cx="7679514" cy="923330"/>
          </a:xfrm>
          <a:prstGeom prst="rect">
            <a:avLst/>
          </a:prstGeom>
        </p:spPr>
        <p:txBody>
          <a:bodyPr wrap="square">
            <a:spAutoFit/>
          </a:bodyPr>
          <a:lstStyle/>
          <a:p>
            <a:pPr algn="ctr"/>
            <a:r>
              <a:rPr lang="en-GB" b="1" dirty="0" smtClean="0">
                <a:solidFill>
                  <a:schemeClr val="accent6">
                    <a:lumMod val="75000"/>
                  </a:schemeClr>
                </a:solidFill>
                <a:latin typeface="Comic Sans MS" panose="030F0702030302020204" pitchFamily="66" charset="0"/>
              </a:rPr>
              <a:t>SPEAK OUT…WE ARE HERE TO HELP! </a:t>
            </a:r>
          </a:p>
          <a:p>
            <a:pPr algn="ctr"/>
            <a:r>
              <a:rPr lang="en-GB" b="1" dirty="0" smtClean="0">
                <a:solidFill>
                  <a:schemeClr val="accent6">
                    <a:lumMod val="75000"/>
                  </a:schemeClr>
                </a:solidFill>
                <a:latin typeface="Comic Sans MS" panose="030F0702030302020204" pitchFamily="66" charset="0"/>
              </a:rPr>
              <a:t>Who is your class </a:t>
            </a:r>
            <a:r>
              <a:rPr lang="en-GB" b="1" dirty="0" err="1" smtClean="0">
                <a:solidFill>
                  <a:schemeClr val="accent6">
                    <a:lumMod val="75000"/>
                  </a:schemeClr>
                </a:solidFill>
                <a:latin typeface="Comic Sans MS" panose="030F0702030302020204" pitchFamily="66" charset="0"/>
              </a:rPr>
              <a:t>KiVa</a:t>
            </a:r>
            <a:r>
              <a:rPr lang="en-GB" b="1" dirty="0" smtClean="0">
                <a:solidFill>
                  <a:schemeClr val="accent6">
                    <a:lumMod val="75000"/>
                  </a:schemeClr>
                </a:solidFill>
                <a:latin typeface="Comic Sans MS" panose="030F0702030302020204" pitchFamily="66" charset="0"/>
              </a:rPr>
              <a:t> Champions’?</a:t>
            </a:r>
          </a:p>
          <a:p>
            <a:pPr algn="ctr"/>
            <a:endParaRPr lang="en-GB" b="1" dirty="0" smtClean="0">
              <a:solidFill>
                <a:schemeClr val="accent6">
                  <a:lumMod val="75000"/>
                </a:schemeClr>
              </a:solidFill>
              <a:latin typeface="Comic Sans MS" panose="030F0702030302020204" pitchFamily="66" charset="0"/>
            </a:endParaRPr>
          </a:p>
        </p:txBody>
      </p:sp>
      <p:sp>
        <p:nvSpPr>
          <p:cNvPr id="13" name="Rectangle 12"/>
          <p:cNvSpPr/>
          <p:nvPr/>
        </p:nvSpPr>
        <p:spPr>
          <a:xfrm>
            <a:off x="1363795" y="1647663"/>
            <a:ext cx="1757212" cy="369332"/>
          </a:xfrm>
          <a:prstGeom prst="rect">
            <a:avLst/>
          </a:prstGeom>
        </p:spPr>
        <p:txBody>
          <a:bodyPr wrap="none">
            <a:spAutoFit/>
          </a:bodyPr>
          <a:lstStyle/>
          <a:p>
            <a:r>
              <a:rPr lang="en-GB" dirty="0" smtClean="0">
                <a:latin typeface="Comic Sans MS" panose="030F0702030302020204" pitchFamily="66" charset="0"/>
              </a:rPr>
              <a:t>The Kiva Team</a:t>
            </a:r>
            <a:endParaRPr lang="en-GB" dirty="0">
              <a:latin typeface="Comic Sans MS" panose="030F0702030302020204" pitchFamily="66" charset="0"/>
            </a:endParaRPr>
          </a:p>
        </p:txBody>
      </p:sp>
      <p:pic>
        <p:nvPicPr>
          <p:cNvPr id="14" name="Picture 13"/>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6622893" y="656170"/>
            <a:ext cx="899757" cy="991494"/>
          </a:xfrm>
          <a:prstGeom prst="rect">
            <a:avLst/>
          </a:prstGeom>
        </p:spPr>
      </p:pic>
      <p:pic>
        <p:nvPicPr>
          <p:cNvPr id="15" name="Picture 14"/>
          <p:cNvPicPr>
            <a:picLocks noChangeAspect="1"/>
          </p:cNvPicPr>
          <p:nvPr/>
        </p:nvPicPr>
        <p:blipFill>
          <a:blip r:embed="rId8"/>
          <a:stretch>
            <a:fillRect/>
          </a:stretch>
        </p:blipFill>
        <p:spPr>
          <a:xfrm>
            <a:off x="5652120" y="2221104"/>
            <a:ext cx="3255953" cy="2166689"/>
          </a:xfrm>
          <a:prstGeom prst="rect">
            <a:avLst/>
          </a:prstGeom>
        </p:spPr>
      </p:pic>
      <p:pic>
        <p:nvPicPr>
          <p:cNvPr id="16" name="Picture 15"/>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rot="5400000">
            <a:off x="4167581" y="2537104"/>
            <a:ext cx="1772816" cy="1181877"/>
          </a:xfrm>
          <a:prstGeom prst="rect">
            <a:avLst/>
          </a:prstGeom>
        </p:spPr>
      </p:pic>
      <p:sp>
        <p:nvSpPr>
          <p:cNvPr id="3" name="TextBox 2"/>
          <p:cNvSpPr txBox="1"/>
          <p:nvPr/>
        </p:nvSpPr>
        <p:spPr>
          <a:xfrm>
            <a:off x="4342162" y="3997040"/>
            <a:ext cx="1768972" cy="307777"/>
          </a:xfrm>
          <a:prstGeom prst="rect">
            <a:avLst/>
          </a:prstGeom>
          <a:noFill/>
        </p:spPr>
        <p:txBody>
          <a:bodyPr wrap="square" rtlCol="0">
            <a:spAutoFit/>
          </a:bodyPr>
          <a:lstStyle/>
          <a:p>
            <a:r>
              <a:rPr lang="en-GB" sz="1400" dirty="0" smtClean="0">
                <a:solidFill>
                  <a:schemeClr val="tx1"/>
                </a:solidFill>
                <a:latin typeface="Comic Sans MS" panose="030F0702030302020204" pitchFamily="66" charset="0"/>
              </a:rPr>
              <a:t>Mrs Donnellan</a:t>
            </a:r>
            <a:endParaRPr lang="en-GB" sz="1400" dirty="0">
              <a:solidFill>
                <a:schemeClr val="tx1"/>
              </a:solidFill>
              <a:latin typeface="Comic Sans MS" panose="030F0702030302020204" pitchFamily="66" charset="0"/>
            </a:endParaRPr>
          </a:p>
        </p:txBody>
      </p:sp>
    </p:spTree>
    <p:extLst>
      <p:ext uri="{BB962C8B-B14F-4D97-AF65-F5344CB8AC3E}">
        <p14:creationId xmlns:p14="http://schemas.microsoft.com/office/powerpoint/2010/main" val="227055690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3568" y="2492896"/>
            <a:ext cx="7308018" cy="1080120"/>
          </a:xfrm>
        </p:spPr>
        <p:txBody>
          <a:bodyPr>
            <a:noAutofit/>
          </a:bodyPr>
          <a:lstStyle/>
          <a:p>
            <a:pPr marL="0" indent="0" algn="ctr">
              <a:buNone/>
            </a:pPr>
            <a:r>
              <a:rPr lang="en-GB" sz="5400" dirty="0" smtClean="0">
                <a:latin typeface="Arial Rounded MT Bold" panose="020F0704030504030204" pitchFamily="34" charset="0"/>
              </a:rPr>
              <a:t>What does it mean to be a </a:t>
            </a:r>
            <a:r>
              <a:rPr lang="en-GB" sz="5400" dirty="0" err="1" smtClean="0">
                <a:latin typeface="Arial Rounded MT Bold" panose="020F0704030504030204" pitchFamily="34" charset="0"/>
              </a:rPr>
              <a:t>KiVa</a:t>
            </a:r>
            <a:r>
              <a:rPr lang="en-GB" sz="5400" dirty="0" smtClean="0">
                <a:latin typeface="Arial Rounded MT Bold" panose="020F0704030504030204" pitchFamily="34" charset="0"/>
              </a:rPr>
              <a:t> Champion?</a:t>
            </a:r>
            <a:endParaRPr lang="en-GB" sz="5400" dirty="0">
              <a:latin typeface="Arial Rounded MT Bold" panose="020F0704030504030204" pitchFamily="34" charset="0"/>
            </a:endParaRPr>
          </a:p>
        </p:txBody>
      </p:sp>
      <p:grpSp>
        <p:nvGrpSpPr>
          <p:cNvPr id="5" name="Group 4"/>
          <p:cNvGrpSpPr/>
          <p:nvPr/>
        </p:nvGrpSpPr>
        <p:grpSpPr>
          <a:xfrm>
            <a:off x="3707904" y="4365104"/>
            <a:ext cx="1872208" cy="1800200"/>
            <a:chOff x="3707904" y="4365104"/>
            <a:chExt cx="1872208" cy="180020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61256" y="4652556"/>
              <a:ext cx="1365504" cy="1225296"/>
            </a:xfrm>
            <a:prstGeom prst="rect">
              <a:avLst/>
            </a:prstGeom>
          </p:spPr>
        </p:pic>
        <p:sp>
          <p:nvSpPr>
            <p:cNvPr id="4" name="Oval 3"/>
            <p:cNvSpPr/>
            <p:nvPr/>
          </p:nvSpPr>
          <p:spPr>
            <a:xfrm>
              <a:off x="3707904" y="4365104"/>
              <a:ext cx="1872208" cy="180020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3965009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5" name="Picture 4"/>
          <p:cNvPicPr>
            <a:picLocks noChangeAspect="1"/>
          </p:cNvPicPr>
          <p:nvPr/>
        </p:nvPicPr>
        <p:blipFill>
          <a:blip r:embed="rId3"/>
          <a:stretch>
            <a:fillRect/>
          </a:stretch>
        </p:blipFill>
        <p:spPr>
          <a:xfrm>
            <a:off x="467544" y="548680"/>
            <a:ext cx="7766720" cy="5393556"/>
          </a:xfrm>
          <a:prstGeom prst="rect">
            <a:avLst/>
          </a:prstGeom>
        </p:spPr>
      </p:pic>
    </p:spTree>
    <p:extLst>
      <p:ext uri="{BB962C8B-B14F-4D97-AF65-F5344CB8AC3E}">
        <p14:creationId xmlns:p14="http://schemas.microsoft.com/office/powerpoint/2010/main" val="248650100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692696"/>
            <a:ext cx="7776864" cy="925889"/>
          </a:xfrm>
        </p:spPr>
        <p:txBody>
          <a:bodyPr/>
          <a:lstStyle/>
          <a:p>
            <a:r>
              <a:rPr lang="en-US" dirty="0"/>
              <a:t>HOW CAN WE MAKE </a:t>
            </a:r>
            <a:r>
              <a:rPr lang="en-US" dirty="0" smtClean="0"/>
              <a:t>A DIFFERENCE</a:t>
            </a:r>
            <a:r>
              <a:rPr lang="en-US" dirty="0"/>
              <a:t>?</a:t>
            </a:r>
            <a:r>
              <a:rPr lang="en-GB" dirty="0"/>
              <a:t/>
            </a:r>
            <a:br>
              <a:rPr lang="en-GB" dirty="0"/>
            </a:br>
            <a:endParaRPr lang="en-GB" dirty="0"/>
          </a:p>
        </p:txBody>
      </p:sp>
      <p:sp>
        <p:nvSpPr>
          <p:cNvPr id="3" name="Content Placeholder 2"/>
          <p:cNvSpPr>
            <a:spLocks noGrp="1"/>
          </p:cNvSpPr>
          <p:nvPr>
            <p:ph idx="1"/>
          </p:nvPr>
        </p:nvSpPr>
        <p:spPr>
          <a:xfrm>
            <a:off x="251520" y="2276872"/>
            <a:ext cx="8208912" cy="3742928"/>
          </a:xfrm>
        </p:spPr>
        <p:txBody>
          <a:bodyPr>
            <a:normAutofit/>
          </a:bodyPr>
          <a:lstStyle/>
          <a:p>
            <a:pPr marL="0" indent="0" algn="ctr">
              <a:buNone/>
            </a:pPr>
            <a:r>
              <a:rPr lang="en-US" sz="4800" dirty="0" smtClean="0"/>
              <a:t>We all have </a:t>
            </a:r>
            <a:r>
              <a:rPr lang="en-US" sz="4800" smtClean="0"/>
              <a:t>a responsibility!</a:t>
            </a:r>
            <a:endParaRPr lang="en-GB" sz="4800" dirty="0"/>
          </a:p>
        </p:txBody>
      </p:sp>
    </p:spTree>
    <p:extLst>
      <p:ext uri="{BB962C8B-B14F-4D97-AF65-F5344CB8AC3E}">
        <p14:creationId xmlns:p14="http://schemas.microsoft.com/office/powerpoint/2010/main" val="94662673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Summer Competition </a:t>
            </a:r>
            <a:endParaRPr lang="en-GB" dirty="0"/>
          </a:p>
        </p:txBody>
      </p:sp>
      <p:sp>
        <p:nvSpPr>
          <p:cNvPr id="3" name="Content Placeholder 2"/>
          <p:cNvSpPr>
            <a:spLocks noGrp="1"/>
          </p:cNvSpPr>
          <p:nvPr>
            <p:ph idx="1"/>
          </p:nvPr>
        </p:nvSpPr>
        <p:spPr>
          <a:xfrm>
            <a:off x="611560" y="2276872"/>
            <a:ext cx="8136904" cy="3312368"/>
          </a:xfrm>
        </p:spPr>
        <p:txBody>
          <a:bodyPr>
            <a:normAutofit fontScale="92500" lnSpcReduction="10000"/>
          </a:bodyPr>
          <a:lstStyle/>
          <a:p>
            <a:pPr marL="0" indent="0" algn="ctr">
              <a:buNone/>
            </a:pPr>
            <a:r>
              <a:rPr lang="en-US" sz="4400" dirty="0" smtClean="0">
                <a:latin typeface="Arial Rounded MT Bold" panose="020F0704030504030204" pitchFamily="34" charset="0"/>
              </a:rPr>
              <a:t>Design a </a:t>
            </a:r>
            <a:r>
              <a:rPr lang="en-US" sz="4400" dirty="0" err="1" smtClean="0">
                <a:latin typeface="Arial Rounded MT Bold" panose="020F0704030504030204" pitchFamily="34" charset="0"/>
              </a:rPr>
              <a:t>KiVa</a:t>
            </a:r>
            <a:r>
              <a:rPr lang="en-US" sz="4400" dirty="0" smtClean="0">
                <a:latin typeface="Arial Rounded MT Bold" panose="020F0704030504030204" pitchFamily="34" charset="0"/>
              </a:rPr>
              <a:t> poster!</a:t>
            </a:r>
          </a:p>
          <a:p>
            <a:pPr marL="0" indent="0">
              <a:buNone/>
            </a:pPr>
            <a:endParaRPr lang="en-US" sz="4400" dirty="0" smtClean="0"/>
          </a:p>
          <a:p>
            <a:pPr marL="0" indent="0">
              <a:buNone/>
            </a:pPr>
            <a:endParaRPr lang="en-US" sz="4400" dirty="0" smtClean="0"/>
          </a:p>
          <a:p>
            <a:pPr marL="0" indent="0">
              <a:buNone/>
            </a:pPr>
            <a:endParaRPr lang="en-US" sz="4400" dirty="0"/>
          </a:p>
          <a:p>
            <a:pPr marL="0" indent="0">
              <a:buNone/>
            </a:pPr>
            <a:r>
              <a:rPr lang="en-US" sz="3200" b="1" dirty="0" smtClean="0"/>
              <a:t>Deadline: Monday 15</a:t>
            </a:r>
            <a:r>
              <a:rPr lang="en-US" sz="3200" b="1" baseline="30000" dirty="0" smtClean="0"/>
              <a:t>th</a:t>
            </a:r>
            <a:r>
              <a:rPr lang="en-US" sz="3200" b="1" dirty="0" smtClean="0"/>
              <a:t> May 2023</a:t>
            </a:r>
            <a:endParaRPr lang="en-GB" sz="3200" b="1" dirty="0"/>
          </a:p>
        </p:txBody>
      </p:sp>
      <p:pic>
        <p:nvPicPr>
          <p:cNvPr id="4" name="Picture 3"/>
          <p:cNvPicPr/>
          <p:nvPr/>
        </p:nvPicPr>
        <p:blipFill rotWithShape="1">
          <a:blip r:embed="rId3" cstate="print">
            <a:extLst>
              <a:ext uri="{28A0092B-C50C-407E-A947-70E740481C1C}">
                <a14:useLocalDpi xmlns:a14="http://schemas.microsoft.com/office/drawing/2010/main" val="0"/>
              </a:ext>
            </a:extLst>
          </a:blip>
          <a:srcRect l="12272" t="12613" r="10975" b="11668"/>
          <a:stretch/>
        </p:blipFill>
        <p:spPr bwMode="auto">
          <a:xfrm>
            <a:off x="7446829" y="5257800"/>
            <a:ext cx="1670721" cy="1600200"/>
          </a:xfrm>
          <a:prstGeom prst="rect">
            <a:avLst/>
          </a:prstGeom>
          <a:ln>
            <a:noFill/>
          </a:ln>
          <a:extLst>
            <a:ext uri="{53640926-AAD7-44D8-BBD7-CCE9431645EC}">
              <a14:shadowObscured xmlns:a14="http://schemas.microsoft.com/office/drawing/2010/main"/>
            </a:ext>
          </a:extLst>
        </p:spPr>
      </p:pic>
      <p:pic>
        <p:nvPicPr>
          <p:cNvPr id="2050" name="Picture 2" descr="Mystery Prize Images – Browse 4,111 Stock Photos, Vectors, and Video |  Adobe Stock"/>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32495" y="2780928"/>
            <a:ext cx="2295033" cy="1721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659375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1026" name="Picture 2" descr="Kiva Anti-Bullying Poster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260648"/>
            <a:ext cx="3888432" cy="518457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20220211125757_36_o_1frkdp4kd1dh3bnu1fqf1rpto41i.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54402" y="288454"/>
            <a:ext cx="3901845" cy="52024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540877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Picture 6" descr="Kiva Anti-Bullying Poster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240" y="742206"/>
            <a:ext cx="3933694" cy="524492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8" descr="20220211125756_63_o_1frkdp4kd1vft1mp919taid2ih1g.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00910" y="742206"/>
            <a:ext cx="3933692" cy="52449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120537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Summer Competition </a:t>
            </a:r>
            <a:endParaRPr lang="en-GB" dirty="0"/>
          </a:p>
        </p:txBody>
      </p:sp>
      <p:sp>
        <p:nvSpPr>
          <p:cNvPr id="3" name="Content Placeholder 2"/>
          <p:cNvSpPr>
            <a:spLocks noGrp="1"/>
          </p:cNvSpPr>
          <p:nvPr>
            <p:ph idx="1"/>
          </p:nvPr>
        </p:nvSpPr>
        <p:spPr>
          <a:xfrm>
            <a:off x="611560" y="2276872"/>
            <a:ext cx="8136904" cy="3312368"/>
          </a:xfrm>
        </p:spPr>
        <p:txBody>
          <a:bodyPr>
            <a:normAutofit fontScale="92500" lnSpcReduction="10000"/>
          </a:bodyPr>
          <a:lstStyle/>
          <a:p>
            <a:pPr marL="0" indent="0" algn="ctr">
              <a:buNone/>
            </a:pPr>
            <a:r>
              <a:rPr lang="en-US" sz="4400" dirty="0" smtClean="0">
                <a:latin typeface="Arial Rounded MT Bold" panose="020F0704030504030204" pitchFamily="34" charset="0"/>
              </a:rPr>
              <a:t>Design a </a:t>
            </a:r>
            <a:r>
              <a:rPr lang="en-US" sz="4400" dirty="0" err="1" smtClean="0">
                <a:latin typeface="Arial Rounded MT Bold" panose="020F0704030504030204" pitchFamily="34" charset="0"/>
              </a:rPr>
              <a:t>KiVa</a:t>
            </a:r>
            <a:r>
              <a:rPr lang="en-US" sz="4400" dirty="0" smtClean="0">
                <a:latin typeface="Arial Rounded MT Bold" panose="020F0704030504030204" pitchFamily="34" charset="0"/>
              </a:rPr>
              <a:t> poster!</a:t>
            </a:r>
          </a:p>
          <a:p>
            <a:pPr marL="0" indent="0">
              <a:buNone/>
            </a:pPr>
            <a:endParaRPr lang="en-US" sz="4400" dirty="0" smtClean="0"/>
          </a:p>
          <a:p>
            <a:pPr marL="0" indent="0">
              <a:buNone/>
            </a:pPr>
            <a:endParaRPr lang="en-US" sz="4400" dirty="0" smtClean="0"/>
          </a:p>
          <a:p>
            <a:pPr marL="0" indent="0">
              <a:buNone/>
            </a:pPr>
            <a:endParaRPr lang="en-US" sz="4400" dirty="0"/>
          </a:p>
          <a:p>
            <a:pPr marL="0" indent="0">
              <a:buNone/>
            </a:pPr>
            <a:r>
              <a:rPr lang="en-US" sz="3200" b="1" dirty="0" smtClean="0"/>
              <a:t>Deadline: Monday 15</a:t>
            </a:r>
            <a:r>
              <a:rPr lang="en-US" sz="3200" b="1" baseline="30000" dirty="0" smtClean="0"/>
              <a:t>th</a:t>
            </a:r>
            <a:r>
              <a:rPr lang="en-US" sz="3200" b="1" dirty="0" smtClean="0"/>
              <a:t> May 2023</a:t>
            </a:r>
            <a:endParaRPr lang="en-GB" sz="3200" b="1" dirty="0"/>
          </a:p>
        </p:txBody>
      </p:sp>
      <p:pic>
        <p:nvPicPr>
          <p:cNvPr id="4" name="Picture 3"/>
          <p:cNvPicPr/>
          <p:nvPr/>
        </p:nvPicPr>
        <p:blipFill rotWithShape="1">
          <a:blip r:embed="rId3" cstate="print">
            <a:extLst>
              <a:ext uri="{28A0092B-C50C-407E-A947-70E740481C1C}">
                <a14:useLocalDpi xmlns:a14="http://schemas.microsoft.com/office/drawing/2010/main" val="0"/>
              </a:ext>
            </a:extLst>
          </a:blip>
          <a:srcRect l="12272" t="12613" r="10975" b="11668"/>
          <a:stretch/>
        </p:blipFill>
        <p:spPr bwMode="auto">
          <a:xfrm>
            <a:off x="7446829" y="5257800"/>
            <a:ext cx="1670721" cy="1600200"/>
          </a:xfrm>
          <a:prstGeom prst="rect">
            <a:avLst/>
          </a:prstGeom>
          <a:ln>
            <a:noFill/>
          </a:ln>
          <a:extLst>
            <a:ext uri="{53640926-AAD7-44D8-BBD7-CCE9431645EC}">
              <a14:shadowObscured xmlns:a14="http://schemas.microsoft.com/office/drawing/2010/main"/>
            </a:ext>
          </a:extLst>
        </p:spPr>
      </p:pic>
      <p:pic>
        <p:nvPicPr>
          <p:cNvPr id="2050" name="Picture 2" descr="Mystery Prize Images – Browse 4,111 Stock Photos, Vectors, and Video |  Adobe Stock"/>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32495" y="2780928"/>
            <a:ext cx="2295033" cy="1721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118534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t="19885" r="5726"/>
          <a:stretch/>
        </p:blipFill>
        <p:spPr>
          <a:xfrm>
            <a:off x="0" y="836712"/>
            <a:ext cx="9144000" cy="4141290"/>
          </a:xfrm>
          <a:prstGeom prst="rect">
            <a:avLst/>
          </a:prstGeom>
        </p:spPr>
      </p:pic>
    </p:spTree>
    <p:extLst>
      <p:ext uri="{BB962C8B-B14F-4D97-AF65-F5344CB8AC3E}">
        <p14:creationId xmlns:p14="http://schemas.microsoft.com/office/powerpoint/2010/main" val="239826349"/>
      </p:ext>
    </p:extLst>
  </p:cSld>
  <p:clrMapOvr>
    <a:masterClrMapping/>
  </p:clrMapOvr>
  <p:timing>
    <p:tnLst>
      <p:par>
        <p:cTn id="1" dur="indefinite" restart="never" nodeType="tmRoot"/>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5.jpeg"/></Relationships>
</file>

<file path=ppt/theme/theme1.xml><?xml version="1.0" encoding="utf-8"?>
<a:theme xmlns:a="http://schemas.openxmlformats.org/drawingml/2006/main" name="KiVa Lesson 1 - Title and Content">
  <a:themeElements>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Theme">
      <a:majorFont>
        <a:latin typeface="Arial"/>
        <a:ea typeface="MS Gothic"/>
        <a:cs typeface=""/>
      </a:majorFont>
      <a:minorFont>
        <a:latin typeface="Arial"/>
        <a:ea typeface="MS Gothic"/>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Arial" panose="020B0604020202020204" pitchFamily="34" charset="0"/>
          <a:buNone/>
          <a:tabLst/>
          <a:defRPr kumimoji="0" lang="en-GB" altLang="fi-FI" sz="1800" b="0" i="0" u="none" strike="noStrike" cap="none" normalizeH="0" baseline="0" smtClean="0">
            <a:ln>
              <a:noFill/>
            </a:ln>
            <a:solidFill>
              <a:schemeClr val="bg1"/>
            </a:solidFill>
            <a:effectLst/>
            <a:latin typeface="Arial" panose="020B0604020202020204" pitchFamily="34" charset="0"/>
            <a:ea typeface="MS Gothic" panose="020B0609070205080204" pitchFamily="49" charset="-128"/>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Arial" panose="020B0604020202020204" pitchFamily="34" charset="0"/>
          <a:buNone/>
          <a:tabLst/>
          <a:defRPr kumimoji="0" lang="en-GB" altLang="fi-FI" sz="1800" b="0" i="0" u="none" strike="noStrike" cap="none" normalizeH="0" baseline="0" smtClean="0">
            <a:ln>
              <a:noFill/>
            </a:ln>
            <a:solidFill>
              <a:schemeClr val="bg1"/>
            </a:solidFill>
            <a:effectLst/>
            <a:latin typeface="Arial" panose="020B0604020202020204" pitchFamily="34" charset="0"/>
            <a:ea typeface="MS Gothic" panose="020B0609070205080204" pitchFamily="49" charset="-128"/>
          </a:defRPr>
        </a:defPPr>
      </a:lstStyle>
    </a:lnDef>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6362</TotalTime>
  <Words>531</Words>
  <Application>Microsoft Office PowerPoint</Application>
  <PresentationFormat>On-screen Show (4:3)</PresentationFormat>
  <Paragraphs>98</Paragraphs>
  <Slides>22</Slides>
  <Notes>22</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22</vt:i4>
      </vt:variant>
    </vt:vector>
  </HeadingPairs>
  <TitlesOfParts>
    <vt:vector size="33" baseType="lpstr">
      <vt:lpstr>MS Gothic</vt:lpstr>
      <vt:lpstr>Arial</vt:lpstr>
      <vt:lpstr>Arial Rounded MT Bold</vt:lpstr>
      <vt:lpstr>Calibri</vt:lpstr>
      <vt:lpstr>Century Gothic</vt:lpstr>
      <vt:lpstr>Comic Sans MS</vt:lpstr>
      <vt:lpstr>Times New Roman</vt:lpstr>
      <vt:lpstr>Wingdings</vt:lpstr>
      <vt:lpstr>Wingdings 3</vt:lpstr>
      <vt:lpstr>KiVa Lesson 1 - Title and Content</vt:lpstr>
      <vt:lpstr>Ion Boardroom</vt:lpstr>
      <vt:lpstr>KiVa – Anti-Bullying Programme</vt:lpstr>
      <vt:lpstr>Let us pray…</vt:lpstr>
      <vt:lpstr>PowerPoint Presentation</vt:lpstr>
      <vt:lpstr>What is a KiVa school like?</vt:lpstr>
      <vt:lpstr>The KiVa program</vt:lpstr>
      <vt:lpstr>PowerPoint Presentation</vt:lpstr>
      <vt:lpstr>What does Jesus teach us about kindness?</vt:lpstr>
      <vt:lpstr>What is bullying?</vt:lpstr>
      <vt:lpstr>What is bullying?</vt:lpstr>
      <vt:lpstr>Repeatedly </vt:lpstr>
      <vt:lpstr>What is not bullying?</vt:lpstr>
      <vt:lpstr>Forms of bullying</vt:lpstr>
      <vt:lpstr>PowerPoint Presentation</vt:lpstr>
      <vt:lpstr>KiVa Anti-Bullying Programme</vt:lpstr>
      <vt:lpstr>PowerPoint Presentation</vt:lpstr>
      <vt:lpstr>PowerPoint Presentation</vt:lpstr>
      <vt:lpstr>HOW CAN WE MAKE A DIFFERENCE? </vt:lpstr>
      <vt:lpstr>Summer Competition </vt:lpstr>
      <vt:lpstr>PowerPoint Presentation</vt:lpstr>
      <vt:lpstr>PowerPoint Presentation</vt:lpstr>
      <vt:lpstr>Summer Competition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KiVa Koulu</dc:title>
  <dc:subject>KiVa</dc:subject>
  <dc:creator>A1 Media Oy</dc:creator>
  <cp:keywords>KiVa Koulu;KiVa Program</cp:keywords>
  <cp:lastModifiedBy>L Finnegan</cp:lastModifiedBy>
  <cp:revision>290</cp:revision>
  <cp:lastPrinted>2023-05-03T07:04:55Z</cp:lastPrinted>
  <dcterms:modified xsi:type="dcterms:W3CDTF">2023-12-01T00:20:59Z</dcterms:modified>
</cp:coreProperties>
</file>