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F4C11-3B9C-4193-AD9B-1F1062DECDFD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D68FF-F16E-4331-B3A2-1963F6702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1530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F4C11-3B9C-4193-AD9B-1F1062DECDFD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D68FF-F16E-4331-B3A2-1963F6702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0105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F4C11-3B9C-4193-AD9B-1F1062DECDFD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D68FF-F16E-4331-B3A2-1963F6702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2837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F4C11-3B9C-4193-AD9B-1F1062DECDFD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D68FF-F16E-4331-B3A2-1963F6702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7637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F4C11-3B9C-4193-AD9B-1F1062DECDFD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D68FF-F16E-4331-B3A2-1963F6702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31609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F4C11-3B9C-4193-AD9B-1F1062DECDFD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D68FF-F16E-4331-B3A2-1963F6702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469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F4C11-3B9C-4193-AD9B-1F1062DECDFD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D68FF-F16E-4331-B3A2-1963F6702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0606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F4C11-3B9C-4193-AD9B-1F1062DECDFD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D68FF-F16E-4331-B3A2-1963F6702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54480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F4C11-3B9C-4193-AD9B-1F1062DECDFD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D68FF-F16E-4331-B3A2-1963F6702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23809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F4C11-3B9C-4193-AD9B-1F1062DECDFD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D68FF-F16E-4331-B3A2-1963F6702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098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F4C11-3B9C-4193-AD9B-1F1062DECDFD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D68FF-F16E-4331-B3A2-1963F6702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569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DF4C11-3B9C-4193-AD9B-1F1062DECDFD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AD68FF-F16E-4331-B3A2-1963F6702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3382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8" t="10714" r="16782" b="6250"/>
          <a:stretch/>
        </p:blipFill>
        <p:spPr bwMode="auto">
          <a:xfrm>
            <a:off x="251520" y="332656"/>
            <a:ext cx="8694057" cy="6074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40731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teacher</cp:lastModifiedBy>
  <cp:revision>1</cp:revision>
  <dcterms:created xsi:type="dcterms:W3CDTF">2026-01-01T13:43:20Z</dcterms:created>
  <dcterms:modified xsi:type="dcterms:W3CDTF">2026-01-01T13:43:57Z</dcterms:modified>
</cp:coreProperties>
</file>