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9" r:id="rId1"/>
  </p:sldMasterIdLst>
  <p:handoutMasterIdLst>
    <p:handoutMasterId r:id="rId22"/>
  </p:handoutMasterIdLst>
  <p:sldIdLst>
    <p:sldId id="256" r:id="rId2"/>
    <p:sldId id="288" r:id="rId3"/>
    <p:sldId id="264" r:id="rId4"/>
    <p:sldId id="263" r:id="rId5"/>
    <p:sldId id="257" r:id="rId6"/>
    <p:sldId id="258" r:id="rId7"/>
    <p:sldId id="289" r:id="rId8"/>
    <p:sldId id="273" r:id="rId9"/>
    <p:sldId id="276" r:id="rId10"/>
    <p:sldId id="259" r:id="rId11"/>
    <p:sldId id="274" r:id="rId12"/>
    <p:sldId id="284" r:id="rId13"/>
    <p:sldId id="283" r:id="rId14"/>
    <p:sldId id="277" r:id="rId15"/>
    <p:sldId id="269" r:id="rId16"/>
    <p:sldId id="281" r:id="rId17"/>
    <p:sldId id="282" r:id="rId18"/>
    <p:sldId id="268" r:id="rId19"/>
    <p:sldId id="271" r:id="rId20"/>
    <p:sldId id="290" r:id="rId2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79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0DE59B-1886-498B-BA91-1D7D5463D415}" type="datetimeFigureOut">
              <a:rPr lang="en-GB" smtClean="0"/>
              <a:t>20/10/2024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DC89BD-D9F9-4FCA-B90C-10E2A33152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9747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B0F7D69-D93C-4C38-A23D-76E000D691CD}"/>
              </a:ext>
            </a:extLst>
          </p:cNvPr>
          <p:cNvSpPr/>
          <p:nvPr/>
        </p:nvSpPr>
        <p:spPr>
          <a:xfrm>
            <a:off x="0" y="0"/>
            <a:ext cx="3496422" cy="6858000"/>
          </a:xfrm>
          <a:custGeom>
            <a:avLst/>
            <a:gdLst>
              <a:gd name="connsiteX0" fmla="*/ 0 w 3496422"/>
              <a:gd name="connsiteY0" fmla="*/ 0 h 6858000"/>
              <a:gd name="connsiteX1" fmla="*/ 1873399 w 3496422"/>
              <a:gd name="connsiteY1" fmla="*/ 0 h 6858000"/>
              <a:gd name="connsiteX2" fmla="*/ 1895523 w 3496422"/>
              <a:gd name="connsiteY2" fmla="*/ 14997 h 6858000"/>
              <a:gd name="connsiteX3" fmla="*/ 3496422 w 3496422"/>
              <a:gd name="connsiteY3" fmla="*/ 3621656 h 6858000"/>
              <a:gd name="connsiteX4" fmla="*/ 1622072 w 3496422"/>
              <a:gd name="connsiteY4" fmla="*/ 6374814 h 6858000"/>
              <a:gd name="connsiteX5" fmla="*/ 1105424 w 3496422"/>
              <a:gd name="connsiteY5" fmla="*/ 6780599 h 6858000"/>
              <a:gd name="connsiteX6" fmla="*/ 993668 w 3496422"/>
              <a:gd name="connsiteY6" fmla="*/ 6858000 h 6858000"/>
              <a:gd name="connsiteX7" fmla="*/ 0 w 349642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346268"/>
            <a:ext cx="7060135" cy="3285207"/>
          </a:xfrm>
        </p:spPr>
        <p:txBody>
          <a:bodyPr anchor="b">
            <a:noAutofit/>
          </a:bodyPr>
          <a:lstStyle>
            <a:lvl1pPr algn="l">
              <a:lnSpc>
                <a:spcPct val="120000"/>
              </a:lnSpc>
              <a:defRPr sz="5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2312" y="4631475"/>
            <a:ext cx="7052117" cy="1150200"/>
          </a:xfrm>
        </p:spPr>
        <p:txBody>
          <a:bodyPr lIns="109728" tIns="109728" rIns="109728" bIns="91440"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123E5C65-E22A-4865-9449-10140D62B6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4295" y="617415"/>
            <a:ext cx="7123723" cy="457200"/>
          </a:xfrm>
        </p:spPr>
        <p:txBody>
          <a:bodyPr/>
          <a:lstStyle>
            <a:lvl1pPr algn="l">
              <a:defRPr/>
            </a:lvl1pPr>
          </a:lstStyle>
          <a:p>
            <a:fld id="{12241623-A064-4BED-B073-BA4D61433402}" type="datetime1">
              <a:rPr lang="en-US" smtClean="0"/>
              <a:t>10/20/2024</a:t>
            </a:fld>
            <a:endParaRPr lang="en-US" dirty="0"/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EF9C3DE0-E7F5-4B4D-B5AF-CDE724CE7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5" y="6170490"/>
            <a:ext cx="5588349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48C1E146-840A-4217-B63E-62E5CF890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5600" y="6170490"/>
            <a:ext cx="1198829" cy="457200"/>
          </a:xfrm>
        </p:spPr>
        <p:txBody>
          <a:bodyPr/>
          <a:lstStyle>
            <a:lvl1pPr algn="r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CD419D4-EA9D-42D9-BF62-B07F0B7B672B}"/>
              </a:ext>
            </a:extLst>
          </p:cNvPr>
          <p:cNvSpPr/>
          <p:nvPr/>
        </p:nvSpPr>
        <p:spPr>
          <a:xfrm>
            <a:off x="1375409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C6FEC9B-9608-4181-A9E5-A1B80E72021C}"/>
              </a:ext>
            </a:extLst>
          </p:cNvPr>
          <p:cNvSpPr/>
          <p:nvPr/>
        </p:nvSpPr>
        <p:spPr>
          <a:xfrm>
            <a:off x="115540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B1564ED-F26F-451D-97D6-A6EC3E83FD55}"/>
              </a:ext>
            </a:extLst>
          </p:cNvPr>
          <p:cNvSpPr/>
          <p:nvPr/>
        </p:nvSpPr>
        <p:spPr>
          <a:xfrm>
            <a:off x="924161" y="0"/>
            <a:ext cx="2261351" cy="6858000"/>
          </a:xfrm>
          <a:custGeom>
            <a:avLst/>
            <a:gdLst>
              <a:gd name="connsiteX0" fmla="*/ 879731 w 2521425"/>
              <a:gd name="connsiteY0" fmla="*/ 0 h 6858000"/>
              <a:gd name="connsiteX1" fmla="*/ 898402 w 2521425"/>
              <a:gd name="connsiteY1" fmla="*/ 0 h 6858000"/>
              <a:gd name="connsiteX2" fmla="*/ 920526 w 2521425"/>
              <a:gd name="connsiteY2" fmla="*/ 14997 h 6858000"/>
              <a:gd name="connsiteX3" fmla="*/ 2521425 w 2521425"/>
              <a:gd name="connsiteY3" fmla="*/ 3621656 h 6858000"/>
              <a:gd name="connsiteX4" fmla="*/ 647075 w 2521425"/>
              <a:gd name="connsiteY4" fmla="*/ 6374814 h 6858000"/>
              <a:gd name="connsiteX5" fmla="*/ 130427 w 2521425"/>
              <a:gd name="connsiteY5" fmla="*/ 6780599 h 6858000"/>
              <a:gd name="connsiteX6" fmla="*/ 18671 w 2521425"/>
              <a:gd name="connsiteY6" fmla="*/ 6858000 h 6858000"/>
              <a:gd name="connsiteX7" fmla="*/ 0 w 2521425"/>
              <a:gd name="connsiteY7" fmla="*/ 6858000 h 6858000"/>
              <a:gd name="connsiteX8" fmla="*/ 111756 w 2521425"/>
              <a:gd name="connsiteY8" fmla="*/ 6780599 h 6858000"/>
              <a:gd name="connsiteX9" fmla="*/ 628404 w 2521425"/>
              <a:gd name="connsiteY9" fmla="*/ 6374814 h 6858000"/>
              <a:gd name="connsiteX10" fmla="*/ 2502754 w 2521425"/>
              <a:gd name="connsiteY10" fmla="*/ 3621656 h 6858000"/>
              <a:gd name="connsiteX11" fmla="*/ 901855 w 2521425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2154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6923EF53-7767-4C94-BEF6-D45292794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3E5F3-28EE-488F-BD53-B744C06C3DEC}" type="datetime1">
              <a:rPr lang="en-US" smtClean="0"/>
              <a:t>10/20/2024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ACF12700-F905-4CFA-970C-C81E05A64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A1B1EE2-BCA3-432B-A32D-B04C7F1D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171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84A89F5-6982-40AE-8108-88B93E85C8FF}"/>
              </a:ext>
            </a:extLst>
          </p:cNvPr>
          <p:cNvGrpSpPr/>
          <p:nvPr/>
        </p:nvGrpSpPr>
        <p:grpSpPr>
          <a:xfrm>
            <a:off x="3124577" y="0"/>
            <a:ext cx="4389519" cy="2916937"/>
            <a:chOff x="3124577" y="0"/>
            <a:chExt cx="4389519" cy="2916937"/>
          </a:xfrm>
        </p:grpSpPr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80BED93-E30B-4492-A268-84C33CA4F067}"/>
                </a:ext>
              </a:extLst>
            </p:cNvPr>
            <p:cNvSpPr/>
            <p:nvPr/>
          </p:nvSpPr>
          <p:spPr>
            <a:xfrm>
              <a:off x="3320637" y="0"/>
              <a:ext cx="4013331" cy="2742133"/>
            </a:xfrm>
            <a:custGeom>
              <a:avLst/>
              <a:gdLst>
                <a:gd name="connsiteX0" fmla="*/ 294151 w 4013331"/>
                <a:gd name="connsiteY0" fmla="*/ 0 h 2742133"/>
                <a:gd name="connsiteX1" fmla="*/ 3844057 w 4013331"/>
                <a:gd name="connsiteY1" fmla="*/ 0 h 2742133"/>
                <a:gd name="connsiteX2" fmla="*/ 3892490 w 4013331"/>
                <a:gd name="connsiteY2" fmla="*/ 131440 h 2742133"/>
                <a:gd name="connsiteX3" fmla="*/ 4013331 w 4013331"/>
                <a:gd name="connsiteY3" fmla="*/ 941251 h 2742133"/>
                <a:gd name="connsiteX4" fmla="*/ 3804827 w 4013331"/>
                <a:gd name="connsiteY4" fmla="*/ 1540292 h 2742133"/>
                <a:gd name="connsiteX5" fmla="*/ 3187498 w 4013331"/>
                <a:gd name="connsiteY5" fmla="*/ 2098087 h 2742133"/>
                <a:gd name="connsiteX6" fmla="*/ 3051769 w 4013331"/>
                <a:gd name="connsiteY6" fmla="*/ 2204787 h 2742133"/>
                <a:gd name="connsiteX7" fmla="*/ 1936476 w 4013331"/>
                <a:gd name="connsiteY7" fmla="*/ 2742133 h 2742133"/>
                <a:gd name="connsiteX8" fmla="*/ 467303 w 4013331"/>
                <a:gd name="connsiteY8" fmla="*/ 1868695 h 2742133"/>
                <a:gd name="connsiteX9" fmla="*/ 310732 w 4013331"/>
                <a:gd name="connsiteY9" fmla="*/ 1645244 h 2742133"/>
                <a:gd name="connsiteX10" fmla="*/ 0 w 4013331"/>
                <a:gd name="connsiteY10" fmla="*/ 941251 h 2742133"/>
                <a:gd name="connsiteX11" fmla="*/ 187749 w 4013331"/>
                <a:gd name="connsiteY11" fmla="*/ 183076 h 2742133"/>
                <a:gd name="connsiteX12" fmla="*/ 288888 w 4013331"/>
                <a:gd name="connsiteY12" fmla="*/ 7329 h 274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013331" h="2742133">
                  <a:moveTo>
                    <a:pt x="294151" y="0"/>
                  </a:moveTo>
                  <a:lnTo>
                    <a:pt x="3844057" y="0"/>
                  </a:lnTo>
                  <a:lnTo>
                    <a:pt x="3892490" y="131440"/>
                  </a:lnTo>
                  <a:cubicBezTo>
                    <a:pt x="3971777" y="378867"/>
                    <a:pt x="4013331" y="652783"/>
                    <a:pt x="4013331" y="941251"/>
                  </a:cubicBezTo>
                  <a:cubicBezTo>
                    <a:pt x="4013331" y="1171430"/>
                    <a:pt x="3948997" y="1356167"/>
                    <a:pt x="3804827" y="1540292"/>
                  </a:cubicBezTo>
                  <a:cubicBezTo>
                    <a:pt x="3654026" y="1732895"/>
                    <a:pt x="3427436" y="1910292"/>
                    <a:pt x="3187498" y="2098087"/>
                  </a:cubicBezTo>
                  <a:cubicBezTo>
                    <a:pt x="3143231" y="2132693"/>
                    <a:pt x="3097499" y="2168522"/>
                    <a:pt x="3051769" y="2204787"/>
                  </a:cubicBezTo>
                  <a:cubicBezTo>
                    <a:pt x="2642425" y="2529345"/>
                    <a:pt x="2343664" y="2742133"/>
                    <a:pt x="1936476" y="2742133"/>
                  </a:cubicBezTo>
                  <a:cubicBezTo>
                    <a:pt x="1316045" y="2742133"/>
                    <a:pt x="876647" y="2480932"/>
                    <a:pt x="467303" y="1868695"/>
                  </a:cubicBezTo>
                  <a:cubicBezTo>
                    <a:pt x="413736" y="1788559"/>
                    <a:pt x="361372" y="1715679"/>
                    <a:pt x="310732" y="1645244"/>
                  </a:cubicBezTo>
                  <a:cubicBezTo>
                    <a:pt x="100850" y="1353195"/>
                    <a:pt x="0" y="1201315"/>
                    <a:pt x="0" y="941251"/>
                  </a:cubicBezTo>
                  <a:cubicBezTo>
                    <a:pt x="0" y="683021"/>
                    <a:pt x="63214" y="427935"/>
                    <a:pt x="187749" y="183076"/>
                  </a:cubicBezTo>
                  <a:cubicBezTo>
                    <a:pt x="218215" y="123194"/>
                    <a:pt x="251953" y="64578"/>
                    <a:pt x="288888" y="7329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65F60C1-CD8B-4326-9B24-3D197CF382A6}"/>
                </a:ext>
              </a:extLst>
            </p:cNvPr>
            <p:cNvSpPr/>
            <p:nvPr/>
          </p:nvSpPr>
          <p:spPr>
            <a:xfrm>
              <a:off x="3566319" y="0"/>
              <a:ext cx="3401415" cy="2440484"/>
            </a:xfrm>
            <a:custGeom>
              <a:avLst/>
              <a:gdLst>
                <a:gd name="connsiteX0" fmla="*/ 332917 w 3401415"/>
                <a:gd name="connsiteY0" fmla="*/ 0 h 2440484"/>
                <a:gd name="connsiteX1" fmla="*/ 3207137 w 3401415"/>
                <a:gd name="connsiteY1" fmla="*/ 0 h 2440484"/>
                <a:gd name="connsiteX2" fmla="*/ 3242654 w 3401415"/>
                <a:gd name="connsiteY2" fmla="*/ 74937 h 2440484"/>
                <a:gd name="connsiteX3" fmla="*/ 3401415 w 3401415"/>
                <a:gd name="connsiteY3" fmla="*/ 914184 h 2440484"/>
                <a:gd name="connsiteX4" fmla="*/ 3224702 w 3401415"/>
                <a:gd name="connsiteY4" fmla="*/ 1421888 h 2440484"/>
                <a:gd name="connsiteX5" fmla="*/ 2701498 w 3401415"/>
                <a:gd name="connsiteY5" fmla="*/ 1894635 h 2440484"/>
                <a:gd name="connsiteX6" fmla="*/ 2586463 w 3401415"/>
                <a:gd name="connsiteY6" fmla="*/ 1985068 h 2440484"/>
                <a:gd name="connsiteX7" fmla="*/ 1641219 w 3401415"/>
                <a:gd name="connsiteY7" fmla="*/ 2440484 h 2440484"/>
                <a:gd name="connsiteX8" fmla="*/ 396053 w 3401415"/>
                <a:gd name="connsiteY8" fmla="*/ 1700219 h 2440484"/>
                <a:gd name="connsiteX9" fmla="*/ 263354 w 3401415"/>
                <a:gd name="connsiteY9" fmla="*/ 1510839 h 2440484"/>
                <a:gd name="connsiteX10" fmla="*/ 0 w 3401415"/>
                <a:gd name="connsiteY10" fmla="*/ 914184 h 2440484"/>
                <a:gd name="connsiteX11" fmla="*/ 159122 w 3401415"/>
                <a:gd name="connsiteY11" fmla="*/ 271610 h 2440484"/>
                <a:gd name="connsiteX12" fmla="*/ 244841 w 3401415"/>
                <a:gd name="connsiteY12" fmla="*/ 122658 h 2440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01415" h="2440484">
                  <a:moveTo>
                    <a:pt x="332917" y="0"/>
                  </a:moveTo>
                  <a:lnTo>
                    <a:pt x="3207137" y="0"/>
                  </a:lnTo>
                  <a:lnTo>
                    <a:pt x="3242654" y="74937"/>
                  </a:lnTo>
                  <a:cubicBezTo>
                    <a:pt x="3346386" y="322243"/>
                    <a:pt x="3401415" y="608579"/>
                    <a:pt x="3401415" y="914184"/>
                  </a:cubicBezTo>
                  <a:cubicBezTo>
                    <a:pt x="3401415" y="1109268"/>
                    <a:pt x="3346890" y="1265837"/>
                    <a:pt x="3224702" y="1421888"/>
                  </a:cubicBezTo>
                  <a:cubicBezTo>
                    <a:pt x="3096894" y="1585125"/>
                    <a:pt x="2904852" y="1735475"/>
                    <a:pt x="2701498" y="1894635"/>
                  </a:cubicBezTo>
                  <a:cubicBezTo>
                    <a:pt x="2663980" y="1923966"/>
                    <a:pt x="2625221" y="1954332"/>
                    <a:pt x="2586463" y="1985068"/>
                  </a:cubicBezTo>
                  <a:cubicBezTo>
                    <a:pt x="2239532" y="2260140"/>
                    <a:pt x="1986324" y="2440484"/>
                    <a:pt x="1641219" y="2440484"/>
                  </a:cubicBezTo>
                  <a:cubicBezTo>
                    <a:pt x="1115386" y="2440484"/>
                    <a:pt x="742984" y="2219109"/>
                    <a:pt x="396053" y="1700219"/>
                  </a:cubicBezTo>
                  <a:cubicBezTo>
                    <a:pt x="350653" y="1632303"/>
                    <a:pt x="306273" y="1570535"/>
                    <a:pt x="263354" y="1510839"/>
                  </a:cubicBezTo>
                  <a:cubicBezTo>
                    <a:pt x="85473" y="1263318"/>
                    <a:pt x="0" y="1134597"/>
                    <a:pt x="0" y="914184"/>
                  </a:cubicBezTo>
                  <a:cubicBezTo>
                    <a:pt x="0" y="695327"/>
                    <a:pt x="53576" y="479135"/>
                    <a:pt x="159122" y="271610"/>
                  </a:cubicBezTo>
                  <a:cubicBezTo>
                    <a:pt x="184943" y="220858"/>
                    <a:pt x="213538" y="171179"/>
                    <a:pt x="244841" y="122658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69511D06-104E-440E-8049-4CDCE4B87E96}"/>
                </a:ext>
              </a:extLst>
            </p:cNvPr>
            <p:cNvSpPr/>
            <p:nvPr/>
          </p:nvSpPr>
          <p:spPr>
            <a:xfrm>
              <a:off x="3232490" y="0"/>
              <a:ext cx="4164597" cy="2817185"/>
            </a:xfrm>
            <a:custGeom>
              <a:avLst/>
              <a:gdLst>
                <a:gd name="connsiteX0" fmla="*/ 237339 w 4130517"/>
                <a:gd name="connsiteY0" fmla="*/ 0 h 2806419"/>
                <a:gd name="connsiteX1" fmla="*/ 3997489 w 4130517"/>
                <a:gd name="connsiteY1" fmla="*/ 0 h 2806419"/>
                <a:gd name="connsiteX2" fmla="*/ 4006148 w 4130517"/>
                <a:gd name="connsiteY2" fmla="*/ 24333 h 2806419"/>
                <a:gd name="connsiteX3" fmla="*/ 4130517 w 4130517"/>
                <a:gd name="connsiteY3" fmla="*/ 887307 h 2806419"/>
                <a:gd name="connsiteX4" fmla="*/ 3915925 w 4130517"/>
                <a:gd name="connsiteY4" fmla="*/ 1525677 h 2806419"/>
                <a:gd name="connsiteX5" fmla="*/ 3280571 w 4130517"/>
                <a:gd name="connsiteY5" fmla="*/ 2120090 h 2806419"/>
                <a:gd name="connsiteX6" fmla="*/ 3140878 w 4130517"/>
                <a:gd name="connsiteY6" fmla="*/ 2233796 h 2806419"/>
                <a:gd name="connsiteX7" fmla="*/ 1993019 w 4130517"/>
                <a:gd name="connsiteY7" fmla="*/ 2806419 h 2806419"/>
                <a:gd name="connsiteX8" fmla="*/ 480948 w 4130517"/>
                <a:gd name="connsiteY8" fmla="*/ 1875638 h 2806419"/>
                <a:gd name="connsiteX9" fmla="*/ 319805 w 4130517"/>
                <a:gd name="connsiteY9" fmla="*/ 1637519 h 2806419"/>
                <a:gd name="connsiteX10" fmla="*/ 0 w 4130517"/>
                <a:gd name="connsiteY10" fmla="*/ 887307 h 2806419"/>
                <a:gd name="connsiteX11" fmla="*/ 193231 w 4130517"/>
                <a:gd name="connsiteY11" fmla="*/ 79360 h 2806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30517" h="2806419">
                  <a:moveTo>
                    <a:pt x="237339" y="0"/>
                  </a:moveTo>
                  <a:lnTo>
                    <a:pt x="3997489" y="0"/>
                  </a:lnTo>
                  <a:lnTo>
                    <a:pt x="4006148" y="24333"/>
                  </a:lnTo>
                  <a:cubicBezTo>
                    <a:pt x="4087750" y="288004"/>
                    <a:pt x="4130517" y="579903"/>
                    <a:pt x="4130517" y="887307"/>
                  </a:cubicBezTo>
                  <a:cubicBezTo>
                    <a:pt x="4130517" y="1132599"/>
                    <a:pt x="4064304" y="1329464"/>
                    <a:pt x="3915925" y="1525677"/>
                  </a:cubicBezTo>
                  <a:cubicBezTo>
                    <a:pt x="3760721" y="1730924"/>
                    <a:pt x="3527514" y="1919967"/>
                    <a:pt x="3280571" y="2120090"/>
                  </a:cubicBezTo>
                  <a:cubicBezTo>
                    <a:pt x="3235011" y="2156968"/>
                    <a:pt x="3187944" y="2195151"/>
                    <a:pt x="3140878" y="2233796"/>
                  </a:cubicBezTo>
                  <a:cubicBezTo>
                    <a:pt x="2719582" y="2579662"/>
                    <a:pt x="2412097" y="2806419"/>
                    <a:pt x="1993019" y="2806419"/>
                  </a:cubicBezTo>
                  <a:cubicBezTo>
                    <a:pt x="1354472" y="2806419"/>
                    <a:pt x="902244" y="2528070"/>
                    <a:pt x="480948" y="1875638"/>
                  </a:cubicBezTo>
                  <a:cubicBezTo>
                    <a:pt x="425816" y="1790244"/>
                    <a:pt x="371924" y="1712578"/>
                    <a:pt x="319805" y="1637519"/>
                  </a:cubicBezTo>
                  <a:cubicBezTo>
                    <a:pt x="103795" y="1326296"/>
                    <a:pt x="0" y="1164446"/>
                    <a:pt x="0" y="887307"/>
                  </a:cubicBezTo>
                  <a:cubicBezTo>
                    <a:pt x="0" y="612125"/>
                    <a:pt x="65060" y="340293"/>
                    <a:pt x="193231" y="7936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164F6B39-7B0A-4839-9F52-1FFA2044F248}"/>
                </a:ext>
              </a:extLst>
            </p:cNvPr>
            <p:cNvSpPr/>
            <p:nvPr/>
          </p:nvSpPr>
          <p:spPr>
            <a:xfrm>
              <a:off x="3124577" y="0"/>
              <a:ext cx="4389519" cy="2916937"/>
            </a:xfrm>
            <a:custGeom>
              <a:avLst/>
              <a:gdLst>
                <a:gd name="connsiteX0" fmla="*/ 208215 w 4389519"/>
                <a:gd name="connsiteY0" fmla="*/ 0 h 2916937"/>
                <a:gd name="connsiteX1" fmla="*/ 4284014 w 4389519"/>
                <a:gd name="connsiteY1" fmla="*/ 0 h 2916937"/>
                <a:gd name="connsiteX2" fmla="*/ 4335794 w 4389519"/>
                <a:gd name="connsiteY2" fmla="*/ 207911 h 2916937"/>
                <a:gd name="connsiteX3" fmla="*/ 4376420 w 4389519"/>
                <a:gd name="connsiteY3" fmla="*/ 1078865 h 2916937"/>
                <a:gd name="connsiteX4" fmla="*/ 4090147 w 4389519"/>
                <a:gd name="connsiteY4" fmla="*/ 1734728 h 2916937"/>
                <a:gd name="connsiteX5" fmla="*/ 3362552 w 4389519"/>
                <a:gd name="connsiteY5" fmla="*/ 2305097 h 2916937"/>
                <a:gd name="connsiteX6" fmla="*/ 3204152 w 4389519"/>
                <a:gd name="connsiteY6" fmla="*/ 2412521 h 2916937"/>
                <a:gd name="connsiteX7" fmla="*/ 1936072 w 4389519"/>
                <a:gd name="connsiteY7" fmla="*/ 2912360 h 2916937"/>
                <a:gd name="connsiteX8" fmla="*/ 421690 w 4389519"/>
                <a:gd name="connsiteY8" fmla="*/ 1787063 h 2916937"/>
                <a:gd name="connsiteX9" fmla="*/ 273167 w 4389519"/>
                <a:gd name="connsiteY9" fmla="*/ 1520080 h 2916937"/>
                <a:gd name="connsiteX10" fmla="*/ 4118 w 4389519"/>
                <a:gd name="connsiteY10" fmla="*/ 696338 h 2916937"/>
                <a:gd name="connsiteX11" fmla="*/ 175984 w 4389519"/>
                <a:gd name="connsiteY11" fmla="*/ 60381 h 291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389519" h="2916937">
                  <a:moveTo>
                    <a:pt x="208215" y="0"/>
                  </a:moveTo>
                  <a:lnTo>
                    <a:pt x="4284014" y="0"/>
                  </a:lnTo>
                  <a:lnTo>
                    <a:pt x="4335794" y="207911"/>
                  </a:lnTo>
                  <a:cubicBezTo>
                    <a:pt x="4388748" y="479686"/>
                    <a:pt x="4403109" y="773803"/>
                    <a:pt x="4376420" y="1078865"/>
                  </a:cubicBezTo>
                  <a:cubicBezTo>
                    <a:pt x="4353703" y="1338514"/>
                    <a:pt x="4265383" y="1540772"/>
                    <a:pt x="4090147" y="1734728"/>
                  </a:cubicBezTo>
                  <a:cubicBezTo>
                    <a:pt x="3906850" y="1937616"/>
                    <a:pt x="3642485" y="2116128"/>
                    <a:pt x="3362552" y="2305097"/>
                  </a:cubicBezTo>
                  <a:cubicBezTo>
                    <a:pt x="3310910" y="2339914"/>
                    <a:pt x="3257553" y="2375972"/>
                    <a:pt x="3204152" y="2412521"/>
                  </a:cubicBezTo>
                  <a:cubicBezTo>
                    <a:pt x="2726165" y="2739616"/>
                    <a:pt x="2379682" y="2951171"/>
                    <a:pt x="1936072" y="2912360"/>
                  </a:cubicBezTo>
                  <a:cubicBezTo>
                    <a:pt x="1260148" y="2853224"/>
                    <a:pt x="807225" y="2516700"/>
                    <a:pt x="421690" y="1787063"/>
                  </a:cubicBezTo>
                  <a:cubicBezTo>
                    <a:pt x="371240" y="1691563"/>
                    <a:pt x="321385" y="1604361"/>
                    <a:pt x="273167" y="1520080"/>
                  </a:cubicBezTo>
                  <a:cubicBezTo>
                    <a:pt x="73334" y="1170636"/>
                    <a:pt x="-21548" y="989700"/>
                    <a:pt x="4118" y="696338"/>
                  </a:cubicBezTo>
                  <a:cubicBezTo>
                    <a:pt x="23232" y="477870"/>
                    <a:pt x="80908" y="264786"/>
                    <a:pt x="175984" y="60381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3099122-D80B-4389-A1CF-52C635217F4B}"/>
              </a:ext>
            </a:extLst>
          </p:cNvPr>
          <p:cNvGrpSpPr/>
          <p:nvPr/>
        </p:nvGrpSpPr>
        <p:grpSpPr>
          <a:xfrm>
            <a:off x="8122942" y="0"/>
            <a:ext cx="4069058" cy="3547008"/>
            <a:chOff x="8122942" y="0"/>
            <a:chExt cx="4069058" cy="3547008"/>
          </a:xfrm>
        </p:grpSpPr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A535D59-CDAA-4AA9-84AC-A6142E857FE2}"/>
                </a:ext>
              </a:extLst>
            </p:cNvPr>
            <p:cNvSpPr/>
            <p:nvPr/>
          </p:nvSpPr>
          <p:spPr>
            <a:xfrm>
              <a:off x="8122942" y="0"/>
              <a:ext cx="4069058" cy="3547008"/>
            </a:xfrm>
            <a:custGeom>
              <a:avLst/>
              <a:gdLst>
                <a:gd name="connsiteX0" fmla="*/ 305212 w 4069058"/>
                <a:gd name="connsiteY0" fmla="*/ 0 h 3547008"/>
                <a:gd name="connsiteX1" fmla="*/ 4069058 w 4069058"/>
                <a:gd name="connsiteY1" fmla="*/ 0 h 3547008"/>
                <a:gd name="connsiteX2" fmla="*/ 4069058 w 4069058"/>
                <a:gd name="connsiteY2" fmla="*/ 2865785 h 3547008"/>
                <a:gd name="connsiteX3" fmla="*/ 3996814 w 4069058"/>
                <a:gd name="connsiteY3" fmla="*/ 2947457 h 3547008"/>
                <a:gd name="connsiteX4" fmla="*/ 2732780 w 4069058"/>
                <a:gd name="connsiteY4" fmla="*/ 3541640 h 3547008"/>
                <a:gd name="connsiteX5" fmla="*/ 1317550 w 4069058"/>
                <a:gd name="connsiteY5" fmla="*/ 3015110 h 3547008"/>
                <a:gd name="connsiteX6" fmla="*/ 1140977 w 4069058"/>
                <a:gd name="connsiteY6" fmla="*/ 2901419 h 3547008"/>
                <a:gd name="connsiteX7" fmla="*/ 330269 w 4069058"/>
                <a:gd name="connsiteY7" fmla="*/ 2297252 h 3547008"/>
                <a:gd name="connsiteX8" fmla="*/ 13299 w 4069058"/>
                <a:gd name="connsiteY8" fmla="*/ 1599966 h 3547008"/>
                <a:gd name="connsiteX9" fmla="*/ 217457 w 4069058"/>
                <a:gd name="connsiteY9" fmla="*/ 178659 h 3547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69058" h="3547008">
                  <a:moveTo>
                    <a:pt x="305212" y="0"/>
                  </a:moveTo>
                  <a:lnTo>
                    <a:pt x="4069058" y="0"/>
                  </a:lnTo>
                  <a:lnTo>
                    <a:pt x="4069058" y="2865785"/>
                  </a:lnTo>
                  <a:lnTo>
                    <a:pt x="3996814" y="2947457"/>
                  </a:lnTo>
                  <a:cubicBezTo>
                    <a:pt x="3654887" y="3311545"/>
                    <a:pt x="3252443" y="3496175"/>
                    <a:pt x="2732780" y="3541640"/>
                  </a:cubicBezTo>
                  <a:cubicBezTo>
                    <a:pt x="2236701" y="3585041"/>
                    <a:pt x="1850359" y="3361306"/>
                    <a:pt x="1317550" y="3015110"/>
                  </a:cubicBezTo>
                  <a:cubicBezTo>
                    <a:pt x="1258026" y="2976425"/>
                    <a:pt x="1198546" y="2938265"/>
                    <a:pt x="1140977" y="2901419"/>
                  </a:cubicBezTo>
                  <a:cubicBezTo>
                    <a:pt x="828927" y="2701433"/>
                    <a:pt x="534230" y="2512513"/>
                    <a:pt x="330269" y="2297252"/>
                  </a:cubicBezTo>
                  <a:cubicBezTo>
                    <a:pt x="135278" y="2091465"/>
                    <a:pt x="37487" y="1876435"/>
                    <a:pt x="13299" y="1599966"/>
                  </a:cubicBezTo>
                  <a:cubicBezTo>
                    <a:pt x="-32170" y="1080250"/>
                    <a:pt x="39709" y="589889"/>
                    <a:pt x="217457" y="178659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CD6948CC-6D51-4092-887C-B0664DC102C7}"/>
                </a:ext>
              </a:extLst>
            </p:cNvPr>
            <p:cNvSpPr/>
            <p:nvPr/>
          </p:nvSpPr>
          <p:spPr>
            <a:xfrm flipH="1">
              <a:off x="8319994" y="0"/>
              <a:ext cx="3872006" cy="3321595"/>
            </a:xfrm>
            <a:custGeom>
              <a:avLst/>
              <a:gdLst>
                <a:gd name="connsiteX0" fmla="*/ 3466434 w 3872006"/>
                <a:gd name="connsiteY0" fmla="*/ 0 h 3321595"/>
                <a:gd name="connsiteX1" fmla="*/ 65800 w 3872006"/>
                <a:gd name="connsiteY1" fmla="*/ 0 h 3321595"/>
                <a:gd name="connsiteX2" fmla="*/ 0 w 3872006"/>
                <a:gd name="connsiteY2" fmla="*/ 59511 h 3321595"/>
                <a:gd name="connsiteX3" fmla="*/ 0 w 3872006"/>
                <a:gd name="connsiteY3" fmla="*/ 2518435 h 3321595"/>
                <a:gd name="connsiteX4" fmla="*/ 80122 w 3872006"/>
                <a:gd name="connsiteY4" fmla="*/ 2618704 h 3321595"/>
                <a:gd name="connsiteX5" fmla="*/ 1549501 w 3872006"/>
                <a:gd name="connsiteY5" fmla="*/ 3321595 h 3321595"/>
                <a:gd name="connsiteX6" fmla="*/ 2796711 w 3872006"/>
                <a:gd name="connsiteY6" fmla="*/ 2749441 h 3321595"/>
                <a:gd name="connsiteX7" fmla="*/ 2948494 w 3872006"/>
                <a:gd name="connsiteY7" fmla="*/ 2635829 h 3321595"/>
                <a:gd name="connsiteX8" fmla="*/ 3638840 w 3872006"/>
                <a:gd name="connsiteY8" fmla="*/ 2041901 h 3321595"/>
                <a:gd name="connsiteX9" fmla="*/ 3872006 w 3872006"/>
                <a:gd name="connsiteY9" fmla="*/ 1404055 h 3321595"/>
                <a:gd name="connsiteX10" fmla="*/ 3467973 w 3872006"/>
                <a:gd name="connsiteY10" fmla="*/ 1974 h 3321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72006" h="3321595">
                  <a:moveTo>
                    <a:pt x="3466434" y="0"/>
                  </a:moveTo>
                  <a:lnTo>
                    <a:pt x="65800" y="0"/>
                  </a:lnTo>
                  <a:lnTo>
                    <a:pt x="0" y="59511"/>
                  </a:lnTo>
                  <a:lnTo>
                    <a:pt x="0" y="2518435"/>
                  </a:lnTo>
                  <a:lnTo>
                    <a:pt x="80122" y="2618704"/>
                  </a:lnTo>
                  <a:cubicBezTo>
                    <a:pt x="490323" y="3108658"/>
                    <a:pt x="942414" y="3321595"/>
                    <a:pt x="1549501" y="3321595"/>
                  </a:cubicBezTo>
                  <a:cubicBezTo>
                    <a:pt x="2004852" y="3321595"/>
                    <a:pt x="2338950" y="3095023"/>
                    <a:pt x="2796711" y="2749441"/>
                  </a:cubicBezTo>
                  <a:cubicBezTo>
                    <a:pt x="2847850" y="2710827"/>
                    <a:pt x="2898991" y="2672676"/>
                    <a:pt x="2948494" y="2635829"/>
                  </a:cubicBezTo>
                  <a:cubicBezTo>
                    <a:pt x="3216812" y="2435869"/>
                    <a:pt x="3470203" y="2246981"/>
                    <a:pt x="3638840" y="2041901"/>
                  </a:cubicBezTo>
                  <a:cubicBezTo>
                    <a:pt x="3800062" y="1845849"/>
                    <a:pt x="3872006" y="1649145"/>
                    <a:pt x="3872006" y="1404055"/>
                  </a:cubicBezTo>
                  <a:cubicBezTo>
                    <a:pt x="3872006" y="866538"/>
                    <a:pt x="3729694" y="376466"/>
                    <a:pt x="3467973" y="1974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F5F9FD94-99CC-42AD-8E66-CF99E8FD5A94}"/>
                </a:ext>
              </a:extLst>
            </p:cNvPr>
            <p:cNvSpPr/>
            <p:nvPr/>
          </p:nvSpPr>
          <p:spPr>
            <a:xfrm flipH="1">
              <a:off x="8729240" y="9274"/>
              <a:ext cx="3462454" cy="3010961"/>
            </a:xfrm>
            <a:custGeom>
              <a:avLst/>
              <a:gdLst>
                <a:gd name="connsiteX0" fmla="*/ 2953507 w 3462454"/>
                <a:gd name="connsiteY0" fmla="*/ 0 h 3010961"/>
                <a:gd name="connsiteX1" fmla="*/ 477652 w 3462454"/>
                <a:gd name="connsiteY1" fmla="*/ 0 h 3010961"/>
                <a:gd name="connsiteX2" fmla="*/ 327396 w 3462454"/>
                <a:gd name="connsiteY2" fmla="*/ 113681 h 3010961"/>
                <a:gd name="connsiteX3" fmla="*/ 46554 w 3462454"/>
                <a:gd name="connsiteY3" fmla="*/ 391785 h 3010961"/>
                <a:gd name="connsiteX4" fmla="*/ 0 w 3462454"/>
                <a:gd name="connsiteY4" fmla="*/ 453516 h 3010961"/>
                <a:gd name="connsiteX5" fmla="*/ 0 w 3462454"/>
                <a:gd name="connsiteY5" fmla="*/ 2083461 h 3010961"/>
                <a:gd name="connsiteX6" fmla="*/ 26382 w 3462454"/>
                <a:gd name="connsiteY6" fmla="*/ 2118637 h 3010961"/>
                <a:gd name="connsiteX7" fmla="*/ 101620 w 3462454"/>
                <a:gd name="connsiteY7" fmla="*/ 2222744 h 3010961"/>
                <a:gd name="connsiteX8" fmla="*/ 1494064 w 3462454"/>
                <a:gd name="connsiteY8" fmla="*/ 3010961 h 3010961"/>
                <a:gd name="connsiteX9" fmla="*/ 2551110 w 3462454"/>
                <a:gd name="connsiteY9" fmla="*/ 2526044 h 3010961"/>
                <a:gd name="connsiteX10" fmla="*/ 2679751 w 3462454"/>
                <a:gd name="connsiteY10" fmla="*/ 2429754 h 3010961"/>
                <a:gd name="connsiteX11" fmla="*/ 3264840 w 3462454"/>
                <a:gd name="connsiteY11" fmla="*/ 1926383 h 3010961"/>
                <a:gd name="connsiteX12" fmla="*/ 3462454 w 3462454"/>
                <a:gd name="connsiteY12" fmla="*/ 1385790 h 3010961"/>
                <a:gd name="connsiteX13" fmla="*/ 3018820 w 3462454"/>
                <a:gd name="connsiteY13" fmla="*/ 67626 h 30109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62454" h="3010961">
                  <a:moveTo>
                    <a:pt x="2953507" y="0"/>
                  </a:moveTo>
                  <a:lnTo>
                    <a:pt x="477652" y="0"/>
                  </a:lnTo>
                  <a:lnTo>
                    <a:pt x="327396" y="113681"/>
                  </a:lnTo>
                  <a:cubicBezTo>
                    <a:pt x="222344" y="200626"/>
                    <a:pt x="128536" y="293564"/>
                    <a:pt x="46554" y="391785"/>
                  </a:cubicBezTo>
                  <a:lnTo>
                    <a:pt x="0" y="453516"/>
                  </a:lnTo>
                  <a:lnTo>
                    <a:pt x="0" y="2083461"/>
                  </a:lnTo>
                  <a:lnTo>
                    <a:pt x="26382" y="2118637"/>
                  </a:lnTo>
                  <a:cubicBezTo>
                    <a:pt x="51135" y="2152065"/>
                    <a:pt x="76235" y="2186586"/>
                    <a:pt x="101620" y="2222744"/>
                  </a:cubicBezTo>
                  <a:cubicBezTo>
                    <a:pt x="489585" y="2775245"/>
                    <a:pt x="906035" y="3010961"/>
                    <a:pt x="1494064" y="3010961"/>
                  </a:cubicBezTo>
                  <a:cubicBezTo>
                    <a:pt x="1879987" y="3010961"/>
                    <a:pt x="2163144" y="2818935"/>
                    <a:pt x="2551110" y="2526044"/>
                  </a:cubicBezTo>
                  <a:cubicBezTo>
                    <a:pt x="2594452" y="2493317"/>
                    <a:pt x="2637795" y="2460984"/>
                    <a:pt x="2679751" y="2429754"/>
                  </a:cubicBezTo>
                  <a:cubicBezTo>
                    <a:pt x="2907158" y="2260282"/>
                    <a:pt x="3121914" y="2100194"/>
                    <a:pt x="3264840" y="1926383"/>
                  </a:cubicBezTo>
                  <a:cubicBezTo>
                    <a:pt x="3401480" y="1760224"/>
                    <a:pt x="3462454" y="1593511"/>
                    <a:pt x="3462454" y="1385790"/>
                  </a:cubicBezTo>
                  <a:cubicBezTo>
                    <a:pt x="3462454" y="865148"/>
                    <a:pt x="3304918" y="397028"/>
                    <a:pt x="3018820" y="67626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47D3E70-A759-410D-B5DB-855218E138C3}"/>
                </a:ext>
              </a:extLst>
            </p:cNvPr>
            <p:cNvSpPr/>
            <p:nvPr/>
          </p:nvSpPr>
          <p:spPr>
            <a:xfrm flipH="1">
              <a:off x="8243247" y="9274"/>
              <a:ext cx="3948447" cy="3411460"/>
            </a:xfrm>
            <a:custGeom>
              <a:avLst/>
              <a:gdLst>
                <a:gd name="connsiteX0" fmla="*/ 3564894 w 3904481"/>
                <a:gd name="connsiteY0" fmla="*/ 0 h 3411460"/>
                <a:gd name="connsiteX1" fmla="*/ 0 w 3904481"/>
                <a:gd name="connsiteY1" fmla="*/ 0 h 3411460"/>
                <a:gd name="connsiteX2" fmla="*/ 0 w 3904481"/>
                <a:gd name="connsiteY2" fmla="*/ 2659993 h 3411460"/>
                <a:gd name="connsiteX3" fmla="*/ 1876 w 3904481"/>
                <a:gd name="connsiteY3" fmla="*/ 2662425 h 3411460"/>
                <a:gd name="connsiteX4" fmla="*/ 1514161 w 3904481"/>
                <a:gd name="connsiteY4" fmla="*/ 3411460 h 3411460"/>
                <a:gd name="connsiteX5" fmla="*/ 2797788 w 3904481"/>
                <a:gd name="connsiteY5" fmla="*/ 2801744 h 3411460"/>
                <a:gd name="connsiteX6" fmla="*/ 2954004 w 3904481"/>
                <a:gd name="connsiteY6" fmla="*/ 2680673 h 3411460"/>
                <a:gd name="connsiteX7" fmla="*/ 3664508 w 3904481"/>
                <a:gd name="connsiteY7" fmla="*/ 2047754 h 3411460"/>
                <a:gd name="connsiteX8" fmla="*/ 3904481 w 3904481"/>
                <a:gd name="connsiteY8" fmla="*/ 1368033 h 3411460"/>
                <a:gd name="connsiteX9" fmla="*/ 3596499 w 3904481"/>
                <a:gd name="connsiteY9" fmla="*/ 52268 h 341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04481" h="3411460">
                  <a:moveTo>
                    <a:pt x="3564894" y="0"/>
                  </a:moveTo>
                  <a:lnTo>
                    <a:pt x="0" y="0"/>
                  </a:lnTo>
                  <a:lnTo>
                    <a:pt x="0" y="2659993"/>
                  </a:lnTo>
                  <a:lnTo>
                    <a:pt x="1876" y="2662425"/>
                  </a:lnTo>
                  <a:cubicBezTo>
                    <a:pt x="424055" y="3184544"/>
                    <a:pt x="889346" y="3411460"/>
                    <a:pt x="1514161" y="3411460"/>
                  </a:cubicBezTo>
                  <a:cubicBezTo>
                    <a:pt x="1982808" y="3411460"/>
                    <a:pt x="2326661" y="3170014"/>
                    <a:pt x="2797788" y="2801744"/>
                  </a:cubicBezTo>
                  <a:cubicBezTo>
                    <a:pt x="2850420" y="2760595"/>
                    <a:pt x="2903054" y="2719940"/>
                    <a:pt x="2954004" y="2680673"/>
                  </a:cubicBezTo>
                  <a:cubicBezTo>
                    <a:pt x="3230156" y="2467586"/>
                    <a:pt x="3490946" y="2266297"/>
                    <a:pt x="3664508" y="2047754"/>
                  </a:cubicBezTo>
                  <a:cubicBezTo>
                    <a:pt x="3830437" y="1838832"/>
                    <a:pt x="3904481" y="1629214"/>
                    <a:pt x="3904481" y="1368033"/>
                  </a:cubicBezTo>
                  <a:cubicBezTo>
                    <a:pt x="3904481" y="877057"/>
                    <a:pt x="3796872" y="423228"/>
                    <a:pt x="3596499" y="52268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0302A25-2D4F-4AD5-B0E9-C12184C3599E}"/>
              </a:ext>
            </a:extLst>
          </p:cNvPr>
          <p:cNvGrpSpPr/>
          <p:nvPr/>
        </p:nvGrpSpPr>
        <p:grpSpPr>
          <a:xfrm>
            <a:off x="-1" y="1355238"/>
            <a:ext cx="4381339" cy="5510713"/>
            <a:chOff x="0" y="1347287"/>
            <a:chExt cx="4259808" cy="5510713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E227AF03-773A-4B1E-8FED-67198038E60D}"/>
                </a:ext>
              </a:extLst>
            </p:cNvPr>
            <p:cNvSpPr/>
            <p:nvPr/>
          </p:nvSpPr>
          <p:spPr>
            <a:xfrm>
              <a:off x="0" y="1676545"/>
              <a:ext cx="4174269" cy="5181455"/>
            </a:xfrm>
            <a:custGeom>
              <a:avLst/>
              <a:gdLst>
                <a:gd name="connsiteX0" fmla="*/ 1155130 w 4174269"/>
                <a:gd name="connsiteY0" fmla="*/ 990 h 5181455"/>
                <a:gd name="connsiteX1" fmla="*/ 2396955 w 4174269"/>
                <a:gd name="connsiteY1" fmla="*/ 367328 h 5181455"/>
                <a:gd name="connsiteX2" fmla="*/ 3827960 w 4174269"/>
                <a:gd name="connsiteY2" fmla="*/ 4749328 h 5181455"/>
                <a:gd name="connsiteX3" fmla="*/ 3561502 w 4174269"/>
                <a:gd name="connsiteY3" fmla="*/ 5090948 h 5181455"/>
                <a:gd name="connsiteX4" fmla="*/ 3452726 w 4174269"/>
                <a:gd name="connsiteY4" fmla="*/ 5181455 h 5181455"/>
                <a:gd name="connsiteX5" fmla="*/ 0 w 4174269"/>
                <a:gd name="connsiteY5" fmla="*/ 5181455 h 5181455"/>
                <a:gd name="connsiteX6" fmla="*/ 0 w 4174269"/>
                <a:gd name="connsiteY6" fmla="*/ 251605 h 5181455"/>
                <a:gd name="connsiteX7" fmla="*/ 157396 w 4174269"/>
                <a:gd name="connsiteY7" fmla="*/ 182600 h 5181455"/>
                <a:gd name="connsiteX8" fmla="*/ 1155130 w 4174269"/>
                <a:gd name="connsiteY8" fmla="*/ 990 h 5181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74269" h="5181455">
                  <a:moveTo>
                    <a:pt x="1155130" y="990"/>
                  </a:moveTo>
                  <a:cubicBezTo>
                    <a:pt x="1564667" y="12730"/>
                    <a:pt x="1984593" y="129250"/>
                    <a:pt x="2396955" y="367328"/>
                  </a:cubicBezTo>
                  <a:cubicBezTo>
                    <a:pt x="3871760" y="1218807"/>
                    <a:pt x="4678347" y="3276416"/>
                    <a:pt x="3827960" y="4749328"/>
                  </a:cubicBezTo>
                  <a:cubicBezTo>
                    <a:pt x="3748235" y="4887417"/>
                    <a:pt x="3658928" y="4998272"/>
                    <a:pt x="3561502" y="5090948"/>
                  </a:cubicBezTo>
                  <a:lnTo>
                    <a:pt x="3452726" y="5181455"/>
                  </a:lnTo>
                  <a:lnTo>
                    <a:pt x="0" y="5181455"/>
                  </a:lnTo>
                  <a:lnTo>
                    <a:pt x="0" y="251605"/>
                  </a:lnTo>
                  <a:lnTo>
                    <a:pt x="157396" y="182600"/>
                  </a:lnTo>
                  <a:cubicBezTo>
                    <a:pt x="475610" y="54980"/>
                    <a:pt x="811718" y="-8854"/>
                    <a:pt x="1155130" y="99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6FE8FAD-8A4A-49E1-AFAF-A074482295A9}"/>
                </a:ext>
              </a:extLst>
            </p:cNvPr>
            <p:cNvSpPr/>
            <p:nvPr/>
          </p:nvSpPr>
          <p:spPr>
            <a:xfrm>
              <a:off x="0" y="1347287"/>
              <a:ext cx="4259808" cy="5510713"/>
            </a:xfrm>
            <a:custGeom>
              <a:avLst/>
              <a:gdLst>
                <a:gd name="connsiteX0" fmla="*/ 948905 w 4259808"/>
                <a:gd name="connsiteY0" fmla="*/ 1556 h 5510713"/>
                <a:gd name="connsiteX1" fmla="*/ 2304106 w 4259808"/>
                <a:gd name="connsiteY1" fmla="*/ 405867 h 5510713"/>
                <a:gd name="connsiteX2" fmla="*/ 3890982 w 4259808"/>
                <a:gd name="connsiteY2" fmla="*/ 5156588 h 5510713"/>
                <a:gd name="connsiteX3" fmla="*/ 3680329 w 4259808"/>
                <a:gd name="connsiteY3" fmla="*/ 5445948 h 5510713"/>
                <a:gd name="connsiteX4" fmla="*/ 3616504 w 4259808"/>
                <a:gd name="connsiteY4" fmla="*/ 5510713 h 5510713"/>
                <a:gd name="connsiteX5" fmla="*/ 0 w 4259808"/>
                <a:gd name="connsiteY5" fmla="*/ 5510713 h 5510713"/>
                <a:gd name="connsiteX6" fmla="*/ 0 w 4259808"/>
                <a:gd name="connsiteY6" fmla="*/ 144797 h 5510713"/>
                <a:gd name="connsiteX7" fmla="*/ 164164 w 4259808"/>
                <a:gd name="connsiteY7" fmla="*/ 92266 h 5510713"/>
                <a:gd name="connsiteX8" fmla="*/ 948905 w 4259808"/>
                <a:gd name="connsiteY8" fmla="*/ 1556 h 5510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9808" h="5510713">
                  <a:moveTo>
                    <a:pt x="948905" y="1556"/>
                  </a:moveTo>
                  <a:cubicBezTo>
                    <a:pt x="1395136" y="16867"/>
                    <a:pt x="1853354" y="145625"/>
                    <a:pt x="2304106" y="405867"/>
                  </a:cubicBezTo>
                  <a:cubicBezTo>
                    <a:pt x="3916211" y="1336616"/>
                    <a:pt x="4808028" y="3568218"/>
                    <a:pt x="3890982" y="5156588"/>
                  </a:cubicBezTo>
                  <a:cubicBezTo>
                    <a:pt x="3826502" y="5268272"/>
                    <a:pt x="3756052" y="5363347"/>
                    <a:pt x="3680329" y="5445948"/>
                  </a:cubicBezTo>
                  <a:lnTo>
                    <a:pt x="3616504" y="5510713"/>
                  </a:lnTo>
                  <a:lnTo>
                    <a:pt x="0" y="5510713"/>
                  </a:lnTo>
                  <a:lnTo>
                    <a:pt x="0" y="144797"/>
                  </a:lnTo>
                  <a:lnTo>
                    <a:pt x="164164" y="92266"/>
                  </a:lnTo>
                  <a:cubicBezTo>
                    <a:pt x="418657" y="23914"/>
                    <a:pt x="681631" y="-7614"/>
                    <a:pt x="948905" y="1556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0A7C4DFB-FDFD-4F28-8B00-287EB75C79EB}"/>
                </a:ext>
              </a:extLst>
            </p:cNvPr>
            <p:cNvSpPr/>
            <p:nvPr/>
          </p:nvSpPr>
          <p:spPr>
            <a:xfrm>
              <a:off x="0" y="1592806"/>
              <a:ext cx="4029221" cy="5265194"/>
            </a:xfrm>
            <a:custGeom>
              <a:avLst/>
              <a:gdLst>
                <a:gd name="connsiteX0" fmla="*/ 812878 w 4029221"/>
                <a:gd name="connsiteY0" fmla="*/ 840 h 5265194"/>
                <a:gd name="connsiteX1" fmla="*/ 960980 w 4029221"/>
                <a:gd name="connsiteY1" fmla="*/ 1442 h 5265194"/>
                <a:gd name="connsiteX2" fmla="*/ 2216856 w 4029221"/>
                <a:gd name="connsiteY2" fmla="*/ 376120 h 5265194"/>
                <a:gd name="connsiteX3" fmla="*/ 3687427 w 4029221"/>
                <a:gd name="connsiteY3" fmla="*/ 4778650 h 5265194"/>
                <a:gd name="connsiteX4" fmla="*/ 3267677 w 4029221"/>
                <a:gd name="connsiteY4" fmla="*/ 5245601 h 5265194"/>
                <a:gd name="connsiteX5" fmla="*/ 3237167 w 4029221"/>
                <a:gd name="connsiteY5" fmla="*/ 5265194 h 5265194"/>
                <a:gd name="connsiteX6" fmla="*/ 0 w 4029221"/>
                <a:gd name="connsiteY6" fmla="*/ 5265194 h 5265194"/>
                <a:gd name="connsiteX7" fmla="*/ 0 w 4029221"/>
                <a:gd name="connsiteY7" fmla="*/ 162790 h 5265194"/>
                <a:gd name="connsiteX8" fmla="*/ 58408 w 4029221"/>
                <a:gd name="connsiteY8" fmla="*/ 139352 h 5265194"/>
                <a:gd name="connsiteX9" fmla="*/ 812878 w 4029221"/>
                <a:gd name="connsiteY9" fmla="*/ 840 h 5265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029221" h="5265194">
                  <a:moveTo>
                    <a:pt x="812878" y="840"/>
                  </a:moveTo>
                  <a:cubicBezTo>
                    <a:pt x="862065" y="-449"/>
                    <a:pt x="911443" y="-258"/>
                    <a:pt x="960980" y="1442"/>
                  </a:cubicBezTo>
                  <a:cubicBezTo>
                    <a:pt x="1374507" y="15631"/>
                    <a:pt x="1799140" y="134952"/>
                    <a:pt x="2216856" y="376120"/>
                  </a:cubicBezTo>
                  <a:cubicBezTo>
                    <a:pt x="3710806" y="1238652"/>
                    <a:pt x="4537261" y="3306696"/>
                    <a:pt x="3687427" y="4778650"/>
                  </a:cubicBezTo>
                  <a:cubicBezTo>
                    <a:pt x="3567917" y="4985647"/>
                    <a:pt x="3426282" y="5131074"/>
                    <a:pt x="3267677" y="5245601"/>
                  </a:cubicBezTo>
                  <a:lnTo>
                    <a:pt x="3237167" y="5265194"/>
                  </a:lnTo>
                  <a:lnTo>
                    <a:pt x="0" y="5265194"/>
                  </a:lnTo>
                  <a:lnTo>
                    <a:pt x="0" y="162790"/>
                  </a:lnTo>
                  <a:lnTo>
                    <a:pt x="58408" y="139352"/>
                  </a:lnTo>
                  <a:cubicBezTo>
                    <a:pt x="301661" y="55163"/>
                    <a:pt x="554646" y="7607"/>
                    <a:pt x="812878" y="840"/>
                  </a:cubicBezTo>
                  <a:close/>
                </a:path>
              </a:pathLst>
            </a:custGeom>
            <a:noFill/>
            <a:ln w="190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B6E867DF-0B62-429A-A554-CBE585048439}"/>
                </a:ext>
              </a:extLst>
            </p:cNvPr>
            <p:cNvSpPr/>
            <p:nvPr/>
          </p:nvSpPr>
          <p:spPr>
            <a:xfrm>
              <a:off x="0" y="2147333"/>
              <a:ext cx="3702048" cy="4710667"/>
            </a:xfrm>
            <a:custGeom>
              <a:avLst/>
              <a:gdLst>
                <a:gd name="connsiteX0" fmla="*/ 1057511 w 3702048"/>
                <a:gd name="connsiteY0" fmla="*/ 1243 h 4710667"/>
                <a:gd name="connsiteX1" fmla="*/ 2139959 w 3702048"/>
                <a:gd name="connsiteY1" fmla="*/ 324180 h 4710667"/>
                <a:gd name="connsiteX2" fmla="*/ 3407455 w 3702048"/>
                <a:gd name="connsiteY2" fmla="*/ 4118750 h 4710667"/>
                <a:gd name="connsiteX3" fmla="*/ 2754080 w 3702048"/>
                <a:gd name="connsiteY3" fmla="*/ 4690965 h 4710667"/>
                <a:gd name="connsiteX4" fmla="*/ 2711405 w 3702048"/>
                <a:gd name="connsiteY4" fmla="*/ 4710667 h 4710667"/>
                <a:gd name="connsiteX5" fmla="*/ 0 w 3702048"/>
                <a:gd name="connsiteY5" fmla="*/ 4710667 h 4710667"/>
                <a:gd name="connsiteX6" fmla="*/ 0 w 3702048"/>
                <a:gd name="connsiteY6" fmla="*/ 239601 h 4710667"/>
                <a:gd name="connsiteX7" fmla="*/ 72857 w 3702048"/>
                <a:gd name="connsiteY7" fmla="*/ 203063 h 4710667"/>
                <a:gd name="connsiteX8" fmla="*/ 1057511 w 3702048"/>
                <a:gd name="connsiteY8" fmla="*/ 1243 h 4710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702048" h="4710667">
                  <a:moveTo>
                    <a:pt x="1057511" y="1243"/>
                  </a:moveTo>
                  <a:cubicBezTo>
                    <a:pt x="1413932" y="13473"/>
                    <a:pt x="1779927" y="116316"/>
                    <a:pt x="2139959" y="324180"/>
                  </a:cubicBezTo>
                  <a:cubicBezTo>
                    <a:pt x="3427605" y="1067603"/>
                    <a:pt x="4139931" y="2850064"/>
                    <a:pt x="3407455" y="4118750"/>
                  </a:cubicBezTo>
                  <a:cubicBezTo>
                    <a:pt x="3235777" y="4416105"/>
                    <a:pt x="3011128" y="4566048"/>
                    <a:pt x="2754080" y="4690965"/>
                  </a:cubicBezTo>
                  <a:lnTo>
                    <a:pt x="2711405" y="4710667"/>
                  </a:lnTo>
                  <a:lnTo>
                    <a:pt x="0" y="4710667"/>
                  </a:lnTo>
                  <a:lnTo>
                    <a:pt x="0" y="239601"/>
                  </a:lnTo>
                  <a:lnTo>
                    <a:pt x="72857" y="203063"/>
                  </a:lnTo>
                  <a:cubicBezTo>
                    <a:pt x="383165" y="61024"/>
                    <a:pt x="715942" y="-10476"/>
                    <a:pt x="1057511" y="1243"/>
                  </a:cubicBezTo>
                  <a:close/>
                </a:path>
              </a:pathLst>
            </a:custGeom>
            <a:noFill/>
            <a:ln w="158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420734"/>
            <a:ext cx="6665976" cy="2129674"/>
          </a:xfrm>
        </p:spPr>
        <p:txBody>
          <a:bodyPr anchor="b">
            <a:noAutofit/>
          </a:bodyPr>
          <a:lstStyle>
            <a:lvl1pPr algn="l">
              <a:lnSpc>
                <a:spcPct val="110000"/>
              </a:lnSpc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Footer Placeholder 22">
            <a:extLst>
              <a:ext uri="{FF2B5EF4-FFF2-40B4-BE49-F238E27FC236}">
                <a16:creationId xmlns:a16="http://schemas.microsoft.com/office/drawing/2014/main" id="{E197B67B-BA44-4D2A-B31D-35A89323C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54296" y="6170490"/>
            <a:ext cx="5713314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1D718595-24D3-4517-A62E-C1F493407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5" y="5550408"/>
            <a:ext cx="6665975" cy="512064"/>
          </a:xfr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C6217BB-A228-414D-92D9-E1D1EFEB8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0080" y="6170491"/>
            <a:ext cx="2840083" cy="457200"/>
          </a:xfrm>
        </p:spPr>
        <p:txBody>
          <a:bodyPr/>
          <a:lstStyle>
            <a:lvl1pPr algn="l">
              <a:defRPr/>
            </a:lvl1pPr>
          </a:lstStyle>
          <a:p>
            <a:fld id="{E72EB70D-CD01-44DA-83B3-8FEB3383D307}" type="datetime1">
              <a:rPr lang="en-US" smtClean="0"/>
              <a:t>10/20/2024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3149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2024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30290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C1D6427-F07F-4D50-B151-455100AF7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58CFD-9357-46BE-A189-D637A67C8730}" type="datetime1">
              <a:rPr lang="en-US" smtClean="0"/>
              <a:t>10/20/2024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79EFBB2-C5E0-4D57-AB1D-3AA907ECF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AE6B7E1-F60B-4D08-9052-423D6FBFA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406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1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24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30290" y="2456408"/>
            <a:ext cx="4160520" cy="823912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30290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3771BF97-4D2A-43A4-8CDC-2250017EB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742EE-B331-4632-BD10-A82FED6B6FC0}" type="datetime1">
              <a:rPr lang="en-US" smtClean="0"/>
              <a:t>10/20/2024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6020661A-DA07-4679-9226-945B5DD24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EFCE38B-E087-4988-BC3A-FE3B55E70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3BC439C-E995-4E1F-8DE9-75C32785E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12203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F30096C-3491-4EF2-ABB2-D57F3F4B5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BA835-D13F-49F4-8F11-5D576AC65FAD}" type="datetime1">
              <a:rPr lang="en-US" smtClean="0"/>
              <a:t>10/20/2024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9DA3A85-7147-4F32-944A-B079AF514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EDDF50D-95C0-4DA2-BBC6-41774FAC1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624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BEFCA-6D6F-4F26-823F-C86CA694B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D1799-ACB5-4CB2-86A2-5C574F1C8706}" type="datetime1">
              <a:rPr lang="en-US" smtClean="0"/>
              <a:t>10/20/2024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2EE2C9-E87D-4495-9EDA-6BC0EDC27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557A9-903F-4B36-8B06-D9EADF230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605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640080"/>
            <a:ext cx="3227715" cy="2551751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160" y="640080"/>
            <a:ext cx="6949440" cy="5455919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B904BE8-2080-4FFA-9239-A8929E28F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ED5DD0D6-7A82-473E-879B-C6ECD6CCCFEC}" type="datetime1">
              <a:rPr lang="en-US" smtClean="0"/>
              <a:t>10/20/2024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ED5580C6-5CD7-4CDD-977D-0533C84F2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94944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18D0320-9B66-443F-8E28-8BCF07E0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663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41C2A9DB-B176-4069-8734-5B4ED352BA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76488" y="6170491"/>
            <a:ext cx="2214322" cy="457200"/>
          </a:xfrm>
        </p:spPr>
        <p:txBody>
          <a:bodyPr/>
          <a:lstStyle/>
          <a:p>
            <a:fld id="{D4605E03-BC17-41A7-854C-DFAB672737DC}" type="datetime1">
              <a:rPr lang="en-US" smtClean="0"/>
              <a:t>10/20/2024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30F9A2F-C2C4-4E1C-B4B3-07ED84F28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80160" y="6170490"/>
            <a:ext cx="6464410" cy="45720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F9BFA0A0-2117-4A10-9DAA-080C21559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315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97E4A-EB6A-4FA6-AA4F-69EA0C70F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ED0C-1DA7-41F0-94CF-6218B1FEDFF1}" type="datetime1">
              <a:rPr lang="en-US" smtClean="0"/>
              <a:t>10/20/2024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A2F5D-7AC4-4F91-965A-7B6A45D6F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E8B86-CDB8-482F-9D9F-1BFDA3638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8053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EECF02AB-6034-4B88-BC5A-7C17CB0EF809}" type="datetime1">
              <a:rPr lang="en-US" smtClean="0"/>
              <a:t>10/20/2024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5491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20240" y="442220"/>
            <a:ext cx="8770571" cy="1345269"/>
          </a:xfrm>
          <a:prstGeom prst="rect">
            <a:avLst/>
          </a:prstGeom>
        </p:spPr>
        <p:txBody>
          <a:bodyPr vert="horz" lIns="109728" tIns="109728" rIns="109728" bIns="9144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240" y="2312276"/>
            <a:ext cx="8770571" cy="3651504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50727" y="6170491"/>
            <a:ext cx="284008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r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C4408324-A84C-4A45-93B6-78D079CCE772}" type="datetime1">
              <a:rPr lang="en-US" smtClean="0"/>
              <a:t>10/20/2024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0240" y="6170490"/>
            <a:ext cx="5667375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1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53744" y="6170490"/>
            <a:ext cx="1188720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algn="l"/>
            <a:fld id="{FAEF9944-A4F6-4C59-AEBD-678D6480B8EA}" type="slidenum">
              <a:rPr lang="en-US" smtClean="0"/>
              <a:pPr algn="l"/>
              <a:t>‹#›</a:t>
            </a:fld>
            <a:endParaRPr lang="en-US" dirty="0"/>
          </a:p>
        </p:txBody>
      </p:sp>
      <p:cxnSp>
        <p:nvCxnSpPr>
          <p:cNvPr id="9" name="Straight Connector 8" title="Rule Line">
            <a:extLst>
              <a:ext uri="{FF2B5EF4-FFF2-40B4-BE49-F238E27FC236}">
                <a16:creationId xmlns:a16="http://schemas.microsoft.com/office/drawing/2014/main" id="{430127AE-B29E-4FDF-99D2-A2F1E7003F74}"/>
              </a:ext>
            </a:extLst>
          </p:cNvPr>
          <p:cNvCxnSpPr/>
          <p:nvPr/>
        </p:nvCxnSpPr>
        <p:spPr>
          <a:xfrm>
            <a:off x="1920240" y="2176009"/>
            <a:ext cx="8770571" cy="0"/>
          </a:xfrm>
          <a:prstGeom prst="line">
            <a:avLst/>
          </a:prstGeom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8562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2" r:id="rId6"/>
    <p:sldLayoutId id="2147483778" r:id="rId7"/>
    <p:sldLayoutId id="2147483779" r:id="rId8"/>
    <p:sldLayoutId id="2147483780" r:id="rId9"/>
    <p:sldLayoutId id="2147483781" r:id="rId10"/>
    <p:sldLayoutId id="2147483783" r:id="rId11"/>
  </p:sldLayoutIdLst>
  <p:hf sldNum="0" hdr="0" ftr="0" dt="0"/>
  <p:txStyles>
    <p:titleStyle>
      <a:lvl1pPr algn="l" defTabSz="914400" rtl="0" eaLnBrk="1" latinLnBrk="0" hangingPunct="1">
        <a:lnSpc>
          <a:spcPct val="130000"/>
        </a:lnSpc>
        <a:spcBef>
          <a:spcPct val="0"/>
        </a:spcBef>
        <a:buNone/>
        <a:defRPr sz="32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TkXcabDUg7Q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15">
            <a:extLst>
              <a:ext uri="{FF2B5EF4-FFF2-40B4-BE49-F238E27FC236}">
                <a16:creationId xmlns:a16="http://schemas.microsoft.com/office/drawing/2014/main" id="{AC8EEB0F-BA72-49AC-956F-331B60FDE79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19798A-D8E2-45D8-ABE4-BF2EBEF664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15708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grpSp>
        <p:nvGrpSpPr>
          <p:cNvPr id="27" name="Group 17">
            <a:extLst>
              <a:ext uri="{FF2B5EF4-FFF2-40B4-BE49-F238E27FC236}">
                <a16:creationId xmlns:a16="http://schemas.microsoft.com/office/drawing/2014/main" id="{FB8CE58F-407C-497E-B723-21FD8C6D35E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09937" y="721297"/>
            <a:ext cx="5565913" cy="5415406"/>
            <a:chOff x="797792" y="912854"/>
            <a:chExt cx="5298208" cy="5032292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BE70332-ECAF-47BB-8C7B-BD049452F65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1439" y="1056388"/>
              <a:ext cx="4968823" cy="4748064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8" name="Freeform: Shape 19">
              <a:extLst>
                <a:ext uri="{FF2B5EF4-FFF2-40B4-BE49-F238E27FC236}">
                  <a16:creationId xmlns:a16="http://schemas.microsoft.com/office/drawing/2014/main" id="{716D9361-A35A-4DC8-AAB9-04FD2D6FEE1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7792" y="912854"/>
              <a:ext cx="5298208" cy="503229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7FC31AD-FBB3-4219-A758-D6F7594A0A8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3671" y="1232452"/>
              <a:ext cx="4715122" cy="4439901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DF8476C-E177-4868-A7BC-283D3989C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1462" y="907795"/>
            <a:ext cx="4181444" cy="2983125"/>
          </a:xfrm>
        </p:spPr>
        <p:txBody>
          <a:bodyPr anchor="b">
            <a:normAutofit fontScale="90000"/>
          </a:bodyPr>
          <a:lstStyle/>
          <a:p>
            <a:pPr algn="ctr">
              <a:lnSpc>
                <a:spcPct val="110000"/>
              </a:lnSpc>
            </a:pP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Good afternoon and welcome to the </a:t>
            </a:r>
            <a:r>
              <a:rPr lang="en-GB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Reception phonics </a:t>
            </a:r>
            <a:r>
              <a:rPr lang="en-GB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workshop.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21E7B1-6D8B-4160-9032-4057CA35D0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37261" y="3799050"/>
            <a:ext cx="3283888" cy="1794792"/>
          </a:xfrm>
        </p:spPr>
        <p:txBody>
          <a:bodyPr anchor="t">
            <a:normAutofit/>
          </a:bodyPr>
          <a:lstStyle/>
          <a:p>
            <a:pPr algn="ctr">
              <a:lnSpc>
                <a:spcPct val="120000"/>
              </a:lnSpc>
            </a:pPr>
            <a:endParaRPr lang="en-GB" sz="1800" dirty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963FDB00-BFD0-4A3F-90FB-34512D15BA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0626" y="583257"/>
            <a:ext cx="4530368" cy="5664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4844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4" name="Picture 6" descr="The Lord's Prayer - Our Father Prayer - Catholic Pray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45" y="442220"/>
            <a:ext cx="10606520" cy="5966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614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D8D15-9483-47E0-AC08-91CE43719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B8C61-B520-4D46-B6A7-A012B47DD3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  <a:ea typeface="ヒラギノ角ゴ ProN W3" charset="0"/>
                <a:cs typeface="ヒラギノ角ゴ ProN W3" charset="0"/>
              </a:rPr>
              <a:t>Teach a child to read </a:t>
            </a:r>
          </a:p>
          <a:p>
            <a:pPr marL="0" indent="0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  <a:ea typeface="ヒラギノ角ゴ ProN W3" charset="0"/>
                <a:cs typeface="ヒラギノ角ゴ ProN W3" charset="0"/>
              </a:rPr>
              <a:t>and keep that child reading [and talking]</a:t>
            </a:r>
          </a:p>
          <a:p>
            <a:pPr marL="0" indent="0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GB" sz="1800" dirty="0">
                <a:solidFill>
                  <a:schemeClr val="tx1"/>
                </a:solidFill>
                <a:latin typeface="Comic Sans MS" panose="030F0702030302020204" pitchFamily="66" charset="0"/>
                <a:ea typeface="ヒラギノ角ゴ ProN W3" charset="0"/>
                <a:cs typeface="ヒラギノ角ゴ ProN W3" charset="0"/>
              </a:rPr>
              <a:t>and we will change everything.</a:t>
            </a:r>
          </a:p>
          <a:p>
            <a:pPr hangingPunct="1">
              <a:defRPr/>
            </a:pPr>
            <a:endParaRPr lang="en-GB" sz="1800" dirty="0">
              <a:solidFill>
                <a:schemeClr val="tx1"/>
              </a:solidFill>
              <a:latin typeface="Comic Sans MS" panose="030F0702030302020204" pitchFamily="66" charset="0"/>
              <a:ea typeface="ヒラギノ角ゴ ProN W3" charset="0"/>
              <a:cs typeface="ヒラギノ角ゴ ProN W3" charset="0"/>
            </a:endParaRPr>
          </a:p>
          <a:p>
            <a:pPr marL="0" indent="0" hangingPunct="1">
              <a:buFont typeface="Arial" panose="020B0604020202020204" pitchFamily="34" charset="0"/>
              <a:buNone/>
              <a:defRPr/>
            </a:pPr>
            <a:r>
              <a:rPr lang="en-GB" sz="1800" b="1" dirty="0">
                <a:solidFill>
                  <a:schemeClr val="tx1"/>
                </a:solidFill>
                <a:latin typeface="Comic Sans MS" panose="030F0702030302020204" pitchFamily="66" charset="0"/>
                <a:ea typeface="ヒラギノ角ゴ ProN W3" charset="0"/>
                <a:cs typeface="ヒラギノ角ゴ ProN W3" charset="0"/>
              </a:rPr>
              <a:t>And I mean everything.</a:t>
            </a:r>
            <a:endParaRPr lang="en-GB" sz="1800" dirty="0">
              <a:solidFill>
                <a:schemeClr val="tx1"/>
              </a:solidFill>
              <a:latin typeface="Comic Sans MS" panose="030F0702030302020204" pitchFamily="66" charset="0"/>
              <a:ea typeface="ヒラギノ角ゴ ProN W3" charset="0"/>
              <a:cs typeface="ヒラギノ角ゴ ProN W3" charset="0"/>
            </a:endParaRPr>
          </a:p>
          <a:p>
            <a:pPr hangingPunct="1">
              <a:spcBef>
                <a:spcPts val="1100"/>
              </a:spcBef>
              <a:defRPr/>
            </a:pP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  <a:ea typeface="ヒラギノ角ゴ ProN W3" charset="0"/>
              <a:cs typeface="Arial Unicode MS" charset="0"/>
              <a:sym typeface="Arial Unicode MS" charset="0"/>
            </a:endParaRPr>
          </a:p>
          <a:p>
            <a:pPr algn="r" hangingPunct="1">
              <a:spcBef>
                <a:spcPts val="600"/>
              </a:spcBef>
              <a:defRPr/>
            </a:pPr>
            <a:r>
              <a:rPr lang="en-GB" sz="1600" i="1" dirty="0">
                <a:solidFill>
                  <a:schemeClr val="tx1"/>
                </a:solidFill>
                <a:latin typeface="Comic Sans MS" panose="030F0702030302020204" pitchFamily="66" charset="0"/>
                <a:ea typeface="ヒラギノ角ゴ ProN W3" charset="0"/>
                <a:cs typeface="ヒラギノ角ゴ ProN W3" charset="0"/>
              </a:rPr>
              <a:t>Jeanette Winterson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2666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72DC3EE-C469-49E0-A83D-CA3BE525C59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644774" y="0"/>
            <a:ext cx="9547224" cy="6858000"/>
          </a:xfrm>
          <a:custGeom>
            <a:avLst/>
            <a:gdLst>
              <a:gd name="connsiteX0" fmla="*/ 7924201 w 9547224"/>
              <a:gd name="connsiteY0" fmla="*/ 0 h 6858000"/>
              <a:gd name="connsiteX1" fmla="*/ 6830968 w 9547224"/>
              <a:gd name="connsiteY1" fmla="*/ 0 h 6858000"/>
              <a:gd name="connsiteX2" fmla="*/ 6514769 w 9547224"/>
              <a:gd name="connsiteY2" fmla="*/ 0 h 6858000"/>
              <a:gd name="connsiteX3" fmla="*/ 6050802 w 9547224"/>
              <a:gd name="connsiteY3" fmla="*/ 0 h 6858000"/>
              <a:gd name="connsiteX4" fmla="*/ 4341273 w 9547224"/>
              <a:gd name="connsiteY4" fmla="*/ 0 h 6858000"/>
              <a:gd name="connsiteX5" fmla="*/ 0 w 9547224"/>
              <a:gd name="connsiteY5" fmla="*/ 0 h 6858000"/>
              <a:gd name="connsiteX6" fmla="*/ 0 w 9547224"/>
              <a:gd name="connsiteY6" fmla="*/ 6858000 h 6858000"/>
              <a:gd name="connsiteX7" fmla="*/ 4341273 w 9547224"/>
              <a:gd name="connsiteY7" fmla="*/ 6858000 h 6858000"/>
              <a:gd name="connsiteX8" fmla="*/ 6050802 w 9547224"/>
              <a:gd name="connsiteY8" fmla="*/ 6858000 h 6858000"/>
              <a:gd name="connsiteX9" fmla="*/ 6514769 w 9547224"/>
              <a:gd name="connsiteY9" fmla="*/ 6858000 h 6858000"/>
              <a:gd name="connsiteX10" fmla="*/ 6830968 w 9547224"/>
              <a:gd name="connsiteY10" fmla="*/ 6858000 h 6858000"/>
              <a:gd name="connsiteX11" fmla="*/ 7044470 w 9547224"/>
              <a:gd name="connsiteY11" fmla="*/ 6858000 h 6858000"/>
              <a:gd name="connsiteX12" fmla="*/ 7156226 w 9547224"/>
              <a:gd name="connsiteY12" fmla="*/ 6780599 h 6858000"/>
              <a:gd name="connsiteX13" fmla="*/ 7672874 w 9547224"/>
              <a:gd name="connsiteY13" fmla="*/ 6374814 h 6858000"/>
              <a:gd name="connsiteX14" fmla="*/ 9547224 w 9547224"/>
              <a:gd name="connsiteY14" fmla="*/ 3621656 h 6858000"/>
              <a:gd name="connsiteX15" fmla="*/ 7946325 w 9547224"/>
              <a:gd name="connsiteY15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547224" h="6858000">
                <a:moveTo>
                  <a:pt x="7924201" y="0"/>
                </a:moveTo>
                <a:lnTo>
                  <a:pt x="6830968" y="0"/>
                </a:lnTo>
                <a:lnTo>
                  <a:pt x="6514769" y="0"/>
                </a:lnTo>
                <a:lnTo>
                  <a:pt x="6050802" y="0"/>
                </a:lnTo>
                <a:lnTo>
                  <a:pt x="4341273" y="0"/>
                </a:lnTo>
                <a:lnTo>
                  <a:pt x="0" y="0"/>
                </a:lnTo>
                <a:lnTo>
                  <a:pt x="0" y="6858000"/>
                </a:lnTo>
                <a:lnTo>
                  <a:pt x="4341273" y="6858000"/>
                </a:lnTo>
                <a:lnTo>
                  <a:pt x="6050802" y="6858000"/>
                </a:lnTo>
                <a:lnTo>
                  <a:pt x="6514769" y="6858000"/>
                </a:lnTo>
                <a:lnTo>
                  <a:pt x="6830968" y="6858000"/>
                </a:lnTo>
                <a:lnTo>
                  <a:pt x="7044470" y="6858000"/>
                </a:lnTo>
                <a:lnTo>
                  <a:pt x="7156226" y="6780599"/>
                </a:lnTo>
                <a:cubicBezTo>
                  <a:pt x="7330044" y="6653108"/>
                  <a:pt x="7500671" y="6515397"/>
                  <a:pt x="7672874" y="6374814"/>
                </a:cubicBezTo>
                <a:cubicBezTo>
                  <a:pt x="8618499" y="5602839"/>
                  <a:pt x="9547224" y="4969131"/>
                  <a:pt x="9547224" y="3621656"/>
                </a:cubicBezTo>
                <a:cubicBezTo>
                  <a:pt x="9547224" y="2093192"/>
                  <a:pt x="8973488" y="754641"/>
                  <a:pt x="7946325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212206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417551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893D68F1-8189-4B37-B409-57FF830468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7874" y="1078173"/>
            <a:ext cx="4585852" cy="466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139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35AB8F98-27E9-490A-9FFC-6FB07CEAB27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47626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BB673AF-CE4B-46CB-AF61-47A2F6B51B0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922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B244C92-C225-4ED6-9477-FE38CFE2819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96194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3B79606-5986-49BA-9D40-A0FD94094D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76187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D534AD34-A74F-4FCD-8E77-6A38F92630A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6083" y="0"/>
            <a:ext cx="9841377" cy="6858000"/>
          </a:xfrm>
          <a:custGeom>
            <a:avLst/>
            <a:gdLst>
              <a:gd name="connsiteX0" fmla="*/ 1623023 w 9841377"/>
              <a:gd name="connsiteY0" fmla="*/ 0 h 6858000"/>
              <a:gd name="connsiteX1" fmla="*/ 4289416 w 9841377"/>
              <a:gd name="connsiteY1" fmla="*/ 0 h 6858000"/>
              <a:gd name="connsiteX2" fmla="*/ 4359035 w 9841377"/>
              <a:gd name="connsiteY2" fmla="*/ 0 h 6858000"/>
              <a:gd name="connsiteX3" fmla="*/ 5482342 w 9841377"/>
              <a:gd name="connsiteY3" fmla="*/ 0 h 6858000"/>
              <a:gd name="connsiteX4" fmla="*/ 5551962 w 9841377"/>
              <a:gd name="connsiteY4" fmla="*/ 0 h 6858000"/>
              <a:gd name="connsiteX5" fmla="*/ 8218354 w 9841377"/>
              <a:gd name="connsiteY5" fmla="*/ 0 h 6858000"/>
              <a:gd name="connsiteX6" fmla="*/ 8240478 w 9841377"/>
              <a:gd name="connsiteY6" fmla="*/ 14997 h 6858000"/>
              <a:gd name="connsiteX7" fmla="*/ 9841377 w 9841377"/>
              <a:gd name="connsiteY7" fmla="*/ 3621656 h 6858000"/>
              <a:gd name="connsiteX8" fmla="*/ 7967027 w 9841377"/>
              <a:gd name="connsiteY8" fmla="*/ 6374814 h 6858000"/>
              <a:gd name="connsiteX9" fmla="*/ 7450379 w 9841377"/>
              <a:gd name="connsiteY9" fmla="*/ 6780599 h 6858000"/>
              <a:gd name="connsiteX10" fmla="*/ 7338623 w 9841377"/>
              <a:gd name="connsiteY10" fmla="*/ 6858000 h 6858000"/>
              <a:gd name="connsiteX11" fmla="*/ 5551962 w 9841377"/>
              <a:gd name="connsiteY11" fmla="*/ 6858000 h 6858000"/>
              <a:gd name="connsiteX12" fmla="*/ 5482342 w 9841377"/>
              <a:gd name="connsiteY12" fmla="*/ 6858000 h 6858000"/>
              <a:gd name="connsiteX13" fmla="*/ 4359035 w 9841377"/>
              <a:gd name="connsiteY13" fmla="*/ 6858000 h 6858000"/>
              <a:gd name="connsiteX14" fmla="*/ 4289416 w 9841377"/>
              <a:gd name="connsiteY14" fmla="*/ 6858000 h 6858000"/>
              <a:gd name="connsiteX15" fmla="*/ 2502754 w 9841377"/>
              <a:gd name="connsiteY15" fmla="*/ 6858000 h 6858000"/>
              <a:gd name="connsiteX16" fmla="*/ 2390998 w 9841377"/>
              <a:gd name="connsiteY16" fmla="*/ 6780599 h 6858000"/>
              <a:gd name="connsiteX17" fmla="*/ 1874350 w 9841377"/>
              <a:gd name="connsiteY17" fmla="*/ 6374814 h 6858000"/>
              <a:gd name="connsiteX18" fmla="*/ 0 w 9841377"/>
              <a:gd name="connsiteY18" fmla="*/ 3621656 h 6858000"/>
              <a:gd name="connsiteX19" fmla="*/ 1600899 w 9841377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841377" h="6858000">
                <a:moveTo>
                  <a:pt x="1623023" y="0"/>
                </a:moveTo>
                <a:lnTo>
                  <a:pt x="4289416" y="0"/>
                </a:lnTo>
                <a:lnTo>
                  <a:pt x="4359035" y="0"/>
                </a:lnTo>
                <a:lnTo>
                  <a:pt x="5482342" y="0"/>
                </a:lnTo>
                <a:lnTo>
                  <a:pt x="5551962" y="0"/>
                </a:lnTo>
                <a:lnTo>
                  <a:pt x="8218354" y="0"/>
                </a:lnTo>
                <a:lnTo>
                  <a:pt x="8240478" y="14997"/>
                </a:lnTo>
                <a:cubicBezTo>
                  <a:pt x="9267641" y="754641"/>
                  <a:pt x="9841377" y="2093192"/>
                  <a:pt x="9841377" y="3621656"/>
                </a:cubicBezTo>
                <a:cubicBezTo>
                  <a:pt x="9841377" y="4969131"/>
                  <a:pt x="8912652" y="5602839"/>
                  <a:pt x="7967027" y="6374814"/>
                </a:cubicBezTo>
                <a:cubicBezTo>
                  <a:pt x="7794824" y="6515397"/>
                  <a:pt x="7624197" y="6653108"/>
                  <a:pt x="7450379" y="6780599"/>
                </a:cubicBezTo>
                <a:lnTo>
                  <a:pt x="7338623" y="6858000"/>
                </a:lnTo>
                <a:lnTo>
                  <a:pt x="5551962" y="6858000"/>
                </a:lnTo>
                <a:lnTo>
                  <a:pt x="5482342" y="6858000"/>
                </a:lnTo>
                <a:lnTo>
                  <a:pt x="4359035" y="6858000"/>
                </a:lnTo>
                <a:lnTo>
                  <a:pt x="428941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Content Placeholder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EB5BB6AD-6279-41A1-8840-1D3376E92F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544" y="705479"/>
            <a:ext cx="7560860" cy="2306062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A2AAF932-3CA4-45AF-9864-C78A46C3D598}"/>
              </a:ext>
            </a:extLst>
          </p:cNvPr>
          <p:cNvGrpSpPr>
            <a:grpSpLocks/>
          </p:cNvGrpSpPr>
          <p:nvPr/>
        </p:nvGrpSpPr>
        <p:grpSpPr bwMode="auto">
          <a:xfrm>
            <a:off x="3329247" y="3429000"/>
            <a:ext cx="4675035" cy="2964794"/>
            <a:chOff x="1707744" y="4716562"/>
            <a:chExt cx="2997129" cy="1759883"/>
          </a:xfrm>
        </p:grpSpPr>
        <p:pic>
          <p:nvPicPr>
            <p:cNvPr id="17" name="Picture 28" descr="Tabthecat.jpg">
              <a:extLst>
                <a:ext uri="{FF2B5EF4-FFF2-40B4-BE49-F238E27FC236}">
                  <a16:creationId xmlns:a16="http://schemas.microsoft.com/office/drawing/2014/main" id="{9BB5A3AA-AE2E-4446-B283-69E0CC46E1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926" y="4912971"/>
              <a:ext cx="991947" cy="650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33" descr="Tomthumb.jpg">
              <a:extLst>
                <a:ext uri="{FF2B5EF4-FFF2-40B4-BE49-F238E27FC236}">
                  <a16:creationId xmlns:a16="http://schemas.microsoft.com/office/drawing/2014/main" id="{7E08487D-D798-450E-95D4-9AEB5F49B3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9525" y="5539479"/>
              <a:ext cx="1141184" cy="688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14" descr="Chips.jpg">
              <a:extLst>
                <a:ext uri="{FF2B5EF4-FFF2-40B4-BE49-F238E27FC236}">
                  <a16:creationId xmlns:a16="http://schemas.microsoft.com/office/drawing/2014/main" id="{03E99DC6-E069-4C95-B483-D61D0540A6B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1354" y="5183380"/>
              <a:ext cx="1078763" cy="760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79" descr="Lookout.jpg">
              <a:extLst>
                <a:ext uri="{FF2B5EF4-FFF2-40B4-BE49-F238E27FC236}">
                  <a16:creationId xmlns:a16="http://schemas.microsoft.com/office/drawing/2014/main" id="{30DFB6C5-FD59-46F9-AFE8-77241C983C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629" y="4899220"/>
              <a:ext cx="1009856" cy="599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8" descr="C:\Users\Davina\Pictures\RWI\RedDittyBook.gif">
              <a:extLst>
                <a:ext uri="{FF2B5EF4-FFF2-40B4-BE49-F238E27FC236}">
                  <a16:creationId xmlns:a16="http://schemas.microsoft.com/office/drawing/2014/main" id="{27EAF369-9F72-46CB-81CF-57183F7466E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3696" y="4716562"/>
              <a:ext cx="1050925" cy="698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48" descr="Toad.jpg">
              <a:extLst>
                <a:ext uri="{FF2B5EF4-FFF2-40B4-BE49-F238E27FC236}">
                  <a16:creationId xmlns:a16="http://schemas.microsoft.com/office/drawing/2014/main" id="{1A51D37F-237B-4D4F-B7BA-63A271C860D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7744" y="5492745"/>
              <a:ext cx="1173610" cy="694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42" descr="Thejarofoil.jpg">
              <a:extLst>
                <a:ext uri="{FF2B5EF4-FFF2-40B4-BE49-F238E27FC236}">
                  <a16:creationId xmlns:a16="http://schemas.microsoft.com/office/drawing/2014/main" id="{1E3625FA-89AC-4588-AFEB-31085CCA723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1755" y="5897717"/>
              <a:ext cx="999197" cy="578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31652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72DC3EE-C469-49E0-A83D-CA3BE525C59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644774" y="0"/>
            <a:ext cx="9547224" cy="6858000"/>
          </a:xfrm>
          <a:custGeom>
            <a:avLst/>
            <a:gdLst>
              <a:gd name="connsiteX0" fmla="*/ 7924201 w 9547224"/>
              <a:gd name="connsiteY0" fmla="*/ 0 h 6858000"/>
              <a:gd name="connsiteX1" fmla="*/ 6830968 w 9547224"/>
              <a:gd name="connsiteY1" fmla="*/ 0 h 6858000"/>
              <a:gd name="connsiteX2" fmla="*/ 6514769 w 9547224"/>
              <a:gd name="connsiteY2" fmla="*/ 0 h 6858000"/>
              <a:gd name="connsiteX3" fmla="*/ 6050802 w 9547224"/>
              <a:gd name="connsiteY3" fmla="*/ 0 h 6858000"/>
              <a:gd name="connsiteX4" fmla="*/ 4341273 w 9547224"/>
              <a:gd name="connsiteY4" fmla="*/ 0 h 6858000"/>
              <a:gd name="connsiteX5" fmla="*/ 0 w 9547224"/>
              <a:gd name="connsiteY5" fmla="*/ 0 h 6858000"/>
              <a:gd name="connsiteX6" fmla="*/ 0 w 9547224"/>
              <a:gd name="connsiteY6" fmla="*/ 6858000 h 6858000"/>
              <a:gd name="connsiteX7" fmla="*/ 4341273 w 9547224"/>
              <a:gd name="connsiteY7" fmla="*/ 6858000 h 6858000"/>
              <a:gd name="connsiteX8" fmla="*/ 6050802 w 9547224"/>
              <a:gd name="connsiteY8" fmla="*/ 6858000 h 6858000"/>
              <a:gd name="connsiteX9" fmla="*/ 6514769 w 9547224"/>
              <a:gd name="connsiteY9" fmla="*/ 6858000 h 6858000"/>
              <a:gd name="connsiteX10" fmla="*/ 6830968 w 9547224"/>
              <a:gd name="connsiteY10" fmla="*/ 6858000 h 6858000"/>
              <a:gd name="connsiteX11" fmla="*/ 7044470 w 9547224"/>
              <a:gd name="connsiteY11" fmla="*/ 6858000 h 6858000"/>
              <a:gd name="connsiteX12" fmla="*/ 7156226 w 9547224"/>
              <a:gd name="connsiteY12" fmla="*/ 6780599 h 6858000"/>
              <a:gd name="connsiteX13" fmla="*/ 7672874 w 9547224"/>
              <a:gd name="connsiteY13" fmla="*/ 6374814 h 6858000"/>
              <a:gd name="connsiteX14" fmla="*/ 9547224 w 9547224"/>
              <a:gd name="connsiteY14" fmla="*/ 3621656 h 6858000"/>
              <a:gd name="connsiteX15" fmla="*/ 7946325 w 9547224"/>
              <a:gd name="connsiteY15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547224" h="6858000">
                <a:moveTo>
                  <a:pt x="7924201" y="0"/>
                </a:moveTo>
                <a:lnTo>
                  <a:pt x="6830968" y="0"/>
                </a:lnTo>
                <a:lnTo>
                  <a:pt x="6514769" y="0"/>
                </a:lnTo>
                <a:lnTo>
                  <a:pt x="6050802" y="0"/>
                </a:lnTo>
                <a:lnTo>
                  <a:pt x="4341273" y="0"/>
                </a:lnTo>
                <a:lnTo>
                  <a:pt x="0" y="0"/>
                </a:lnTo>
                <a:lnTo>
                  <a:pt x="0" y="6858000"/>
                </a:lnTo>
                <a:lnTo>
                  <a:pt x="4341273" y="6858000"/>
                </a:lnTo>
                <a:lnTo>
                  <a:pt x="6050802" y="6858000"/>
                </a:lnTo>
                <a:lnTo>
                  <a:pt x="6514769" y="6858000"/>
                </a:lnTo>
                <a:lnTo>
                  <a:pt x="6830968" y="6858000"/>
                </a:lnTo>
                <a:lnTo>
                  <a:pt x="7044470" y="6858000"/>
                </a:lnTo>
                <a:lnTo>
                  <a:pt x="7156226" y="6780599"/>
                </a:lnTo>
                <a:cubicBezTo>
                  <a:pt x="7330044" y="6653108"/>
                  <a:pt x="7500671" y="6515397"/>
                  <a:pt x="7672874" y="6374814"/>
                </a:cubicBezTo>
                <a:cubicBezTo>
                  <a:pt x="8618499" y="5602839"/>
                  <a:pt x="9547224" y="4969131"/>
                  <a:pt x="9547224" y="3621656"/>
                </a:cubicBezTo>
                <a:cubicBezTo>
                  <a:pt x="9547224" y="2093192"/>
                  <a:pt x="8973488" y="754641"/>
                  <a:pt x="7946325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212206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417551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DA9E5242-0CF8-4BFC-9B99-F2D7A122E5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246" y="10550"/>
            <a:ext cx="4925809" cy="6900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E3EBFC3-BD4C-4B51-A45E-91294B31DF86}"/>
              </a:ext>
            </a:extLst>
          </p:cNvPr>
          <p:cNvSpPr txBox="1"/>
          <p:nvPr/>
        </p:nvSpPr>
        <p:spPr>
          <a:xfrm>
            <a:off x="829958" y="1977383"/>
            <a:ext cx="452491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800" dirty="0">
                <a:latin typeface="Comic Sans MS" panose="030F0702030302020204" pitchFamily="66" charset="0"/>
              </a:rPr>
              <a:t>26 letters of the alphabet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800" dirty="0">
                <a:latin typeface="Comic Sans MS" panose="030F0702030302020204" pitchFamily="66" charset="0"/>
              </a:rPr>
              <a:t>These letters and combinations of these letters make 44 sounds. </a:t>
            </a:r>
          </a:p>
        </p:txBody>
      </p:sp>
    </p:spTree>
    <p:extLst>
      <p:ext uri="{BB962C8B-B14F-4D97-AF65-F5344CB8AC3E}">
        <p14:creationId xmlns:p14="http://schemas.microsoft.com/office/powerpoint/2010/main" val="1032565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72DC3EE-C469-49E0-A83D-CA3BE525C59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644774" y="0"/>
            <a:ext cx="9547224" cy="6858000"/>
          </a:xfrm>
          <a:custGeom>
            <a:avLst/>
            <a:gdLst>
              <a:gd name="connsiteX0" fmla="*/ 7924201 w 9547224"/>
              <a:gd name="connsiteY0" fmla="*/ 0 h 6858000"/>
              <a:gd name="connsiteX1" fmla="*/ 6830968 w 9547224"/>
              <a:gd name="connsiteY1" fmla="*/ 0 h 6858000"/>
              <a:gd name="connsiteX2" fmla="*/ 6514769 w 9547224"/>
              <a:gd name="connsiteY2" fmla="*/ 0 h 6858000"/>
              <a:gd name="connsiteX3" fmla="*/ 6050802 w 9547224"/>
              <a:gd name="connsiteY3" fmla="*/ 0 h 6858000"/>
              <a:gd name="connsiteX4" fmla="*/ 4341273 w 9547224"/>
              <a:gd name="connsiteY4" fmla="*/ 0 h 6858000"/>
              <a:gd name="connsiteX5" fmla="*/ 0 w 9547224"/>
              <a:gd name="connsiteY5" fmla="*/ 0 h 6858000"/>
              <a:gd name="connsiteX6" fmla="*/ 0 w 9547224"/>
              <a:gd name="connsiteY6" fmla="*/ 6858000 h 6858000"/>
              <a:gd name="connsiteX7" fmla="*/ 4341273 w 9547224"/>
              <a:gd name="connsiteY7" fmla="*/ 6858000 h 6858000"/>
              <a:gd name="connsiteX8" fmla="*/ 6050802 w 9547224"/>
              <a:gd name="connsiteY8" fmla="*/ 6858000 h 6858000"/>
              <a:gd name="connsiteX9" fmla="*/ 6514769 w 9547224"/>
              <a:gd name="connsiteY9" fmla="*/ 6858000 h 6858000"/>
              <a:gd name="connsiteX10" fmla="*/ 6830968 w 9547224"/>
              <a:gd name="connsiteY10" fmla="*/ 6858000 h 6858000"/>
              <a:gd name="connsiteX11" fmla="*/ 7044470 w 9547224"/>
              <a:gd name="connsiteY11" fmla="*/ 6858000 h 6858000"/>
              <a:gd name="connsiteX12" fmla="*/ 7156226 w 9547224"/>
              <a:gd name="connsiteY12" fmla="*/ 6780599 h 6858000"/>
              <a:gd name="connsiteX13" fmla="*/ 7672874 w 9547224"/>
              <a:gd name="connsiteY13" fmla="*/ 6374814 h 6858000"/>
              <a:gd name="connsiteX14" fmla="*/ 9547224 w 9547224"/>
              <a:gd name="connsiteY14" fmla="*/ 3621656 h 6858000"/>
              <a:gd name="connsiteX15" fmla="*/ 7946325 w 9547224"/>
              <a:gd name="connsiteY15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547224" h="6858000">
                <a:moveTo>
                  <a:pt x="7924201" y="0"/>
                </a:moveTo>
                <a:lnTo>
                  <a:pt x="6830968" y="0"/>
                </a:lnTo>
                <a:lnTo>
                  <a:pt x="6514769" y="0"/>
                </a:lnTo>
                <a:lnTo>
                  <a:pt x="6050802" y="0"/>
                </a:lnTo>
                <a:lnTo>
                  <a:pt x="4341273" y="0"/>
                </a:lnTo>
                <a:lnTo>
                  <a:pt x="0" y="0"/>
                </a:lnTo>
                <a:lnTo>
                  <a:pt x="0" y="6858000"/>
                </a:lnTo>
                <a:lnTo>
                  <a:pt x="4341273" y="6858000"/>
                </a:lnTo>
                <a:lnTo>
                  <a:pt x="6050802" y="6858000"/>
                </a:lnTo>
                <a:lnTo>
                  <a:pt x="6514769" y="6858000"/>
                </a:lnTo>
                <a:lnTo>
                  <a:pt x="6830968" y="6858000"/>
                </a:lnTo>
                <a:lnTo>
                  <a:pt x="7044470" y="6858000"/>
                </a:lnTo>
                <a:lnTo>
                  <a:pt x="7156226" y="6780599"/>
                </a:lnTo>
                <a:cubicBezTo>
                  <a:pt x="7330044" y="6653108"/>
                  <a:pt x="7500671" y="6515397"/>
                  <a:pt x="7672874" y="6374814"/>
                </a:cubicBezTo>
                <a:cubicBezTo>
                  <a:pt x="8618499" y="5602839"/>
                  <a:pt x="9547224" y="4969131"/>
                  <a:pt x="9547224" y="3621656"/>
                </a:cubicBezTo>
                <a:cubicBezTo>
                  <a:pt x="9547224" y="2093192"/>
                  <a:pt x="8973488" y="754641"/>
                  <a:pt x="7946325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212206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417551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Content Placeholder 4" descr="A picture containing table&#10;&#10;Description automatically generated">
            <a:extLst>
              <a:ext uri="{FF2B5EF4-FFF2-40B4-BE49-F238E27FC236}">
                <a16:creationId xmlns:a16="http://schemas.microsoft.com/office/drawing/2014/main" id="{DA9E5242-0CF8-4BFC-9B99-F2D7A122E5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246" y="10550"/>
            <a:ext cx="4925809" cy="69001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E3EBFC3-BD4C-4B51-A45E-91294B31DF86}"/>
              </a:ext>
            </a:extLst>
          </p:cNvPr>
          <p:cNvSpPr txBox="1"/>
          <p:nvPr/>
        </p:nvSpPr>
        <p:spPr>
          <a:xfrm>
            <a:off x="792170" y="605783"/>
            <a:ext cx="452491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800" dirty="0" smtClean="0">
                <a:latin typeface="Comic Sans MS" panose="030F0702030302020204" pitchFamily="66" charset="0"/>
              </a:rPr>
              <a:t>Phoneme – Sound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800" dirty="0" smtClean="0">
                <a:latin typeface="Comic Sans MS" panose="030F0702030302020204" pitchFamily="66" charset="0"/>
              </a:rPr>
              <a:t>Grapheme – A written symbol that represent a sound.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800" dirty="0" smtClean="0">
                <a:latin typeface="Comic Sans MS" panose="030F0702030302020204" pitchFamily="66" charset="0"/>
              </a:rPr>
              <a:t>Decode – Seeing a symbol and saying the sound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800" dirty="0" smtClean="0">
                <a:latin typeface="Comic Sans MS" panose="030F0702030302020204" pitchFamily="66" charset="0"/>
              </a:rPr>
              <a:t>Encoding – Hearing a sound and writing the symbol.</a:t>
            </a:r>
            <a:endParaRPr lang="en-GB" altLang="en-US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740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This website uses cookies to ensure you get the best experience on our  website. Learn more Got it! Toggle navigation Home Our School Headteacher&amp;#39;s  Welcome Ethos, Vision + Values School Prospectus Our Team School Policies  School Council Term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496" y="311434"/>
            <a:ext cx="8531224" cy="6265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3664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TkXcabDUg7Q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84909" y="442220"/>
            <a:ext cx="9860425" cy="6121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602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B0F7D69-D93C-4C38-A23D-76E000D691C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96422" cy="6858000"/>
          </a:xfrm>
          <a:custGeom>
            <a:avLst/>
            <a:gdLst/>
            <a:ahLst/>
            <a:cxnLst/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CD419D4-EA9D-42D9-BF62-B07F0B7B672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5409" y="0"/>
            <a:ext cx="2529723" cy="6858000"/>
          </a:xfrm>
          <a:custGeom>
            <a:avLst/>
            <a:gdLst/>
            <a:ahLst/>
            <a:cxnLst/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C6FEC9B-9608-4181-A9E5-A1B80E72021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5402" y="0"/>
            <a:ext cx="2536434" cy="6858000"/>
          </a:xfrm>
          <a:custGeom>
            <a:avLst/>
            <a:gdLst/>
            <a:ahLst/>
            <a:cxnLst/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B1564ED-F26F-451D-97D6-A6EC3E83FD5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4161" y="0"/>
            <a:ext cx="2261351" cy="6858000"/>
          </a:xfrm>
          <a:custGeom>
            <a:avLst/>
            <a:gdLst/>
            <a:ahLst/>
            <a:cxnLst/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0CA184B6-3482-4F43-87F0-BC765DCFD8A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96422" cy="6858000"/>
          </a:xfrm>
          <a:custGeom>
            <a:avLst/>
            <a:gdLst/>
            <a:ahLst/>
            <a:cxnLst/>
            <a:rect l="l" t="t" r="r" b="b"/>
            <a:pathLst>
              <a:path w="3496422" h="6858000">
                <a:moveTo>
                  <a:pt x="0" y="0"/>
                </a:moveTo>
                <a:lnTo>
                  <a:pt x="1873399" y="0"/>
                </a:lnTo>
                <a:lnTo>
                  <a:pt x="1895523" y="14997"/>
                </a:lnTo>
                <a:cubicBezTo>
                  <a:pt x="2922686" y="754641"/>
                  <a:pt x="3496422" y="2093192"/>
                  <a:pt x="3496422" y="3621656"/>
                </a:cubicBezTo>
                <a:cubicBezTo>
                  <a:pt x="3496422" y="4969131"/>
                  <a:pt x="2567697" y="5602839"/>
                  <a:pt x="1622072" y="6374814"/>
                </a:cubicBezTo>
                <a:cubicBezTo>
                  <a:pt x="1449869" y="6515397"/>
                  <a:pt x="1279242" y="6653108"/>
                  <a:pt x="1105424" y="6780599"/>
                </a:cubicBezTo>
                <a:lnTo>
                  <a:pt x="99366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C869923-8380-4244-9548-802C330638A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5409" y="0"/>
            <a:ext cx="2529723" cy="6858000"/>
          </a:xfrm>
          <a:custGeom>
            <a:avLst/>
            <a:gdLst/>
            <a:ahLst/>
            <a:cxnLst/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C06255F2-BC67-4DDE-B34E-AC4BA21838C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5402" y="0"/>
            <a:ext cx="2536434" cy="6858000"/>
          </a:xfrm>
          <a:custGeom>
            <a:avLst/>
            <a:gdLst/>
            <a:ahLst/>
            <a:cxnLst/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55169443-FCCD-4C0A-8C69-18CD3FA0968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4161" y="0"/>
            <a:ext cx="2261351" cy="6858000"/>
          </a:xfrm>
          <a:custGeom>
            <a:avLst/>
            <a:gdLst/>
            <a:ahLst/>
            <a:cxnLst/>
            <a:rect l="l" t="t" r="r" b="b"/>
            <a:pathLst>
              <a:path w="2521425" h="6858000">
                <a:moveTo>
                  <a:pt x="879731" y="0"/>
                </a:moveTo>
                <a:lnTo>
                  <a:pt x="898402" y="0"/>
                </a:lnTo>
                <a:lnTo>
                  <a:pt x="920526" y="14997"/>
                </a:lnTo>
                <a:cubicBezTo>
                  <a:pt x="1947689" y="754641"/>
                  <a:pt x="2521425" y="2093192"/>
                  <a:pt x="2521425" y="3621656"/>
                </a:cubicBezTo>
                <a:cubicBezTo>
                  <a:pt x="2521425" y="4969131"/>
                  <a:pt x="1592700" y="5602839"/>
                  <a:pt x="647075" y="6374814"/>
                </a:cubicBezTo>
                <a:cubicBezTo>
                  <a:pt x="474872" y="6515397"/>
                  <a:pt x="304245" y="6653108"/>
                  <a:pt x="130427" y="6780599"/>
                </a:cubicBezTo>
                <a:lnTo>
                  <a:pt x="18671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DCD36D47-40B7-494B-B249-3CBA333DE25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5746" cy="6858000"/>
          </a:xfrm>
          <a:custGeom>
            <a:avLst/>
            <a:gdLst>
              <a:gd name="connsiteX0" fmla="*/ 0 w 7475746"/>
              <a:gd name="connsiteY0" fmla="*/ 0 h 6858000"/>
              <a:gd name="connsiteX1" fmla="*/ 5859459 w 7475746"/>
              <a:gd name="connsiteY1" fmla="*/ 0 h 6858000"/>
              <a:gd name="connsiteX2" fmla="*/ 5874848 w 7475746"/>
              <a:gd name="connsiteY2" fmla="*/ 10445 h 6858000"/>
              <a:gd name="connsiteX3" fmla="*/ 7475746 w 7475746"/>
              <a:gd name="connsiteY3" fmla="*/ 3621913 h 6858000"/>
              <a:gd name="connsiteX4" fmla="*/ 5601397 w 7475746"/>
              <a:gd name="connsiteY4" fmla="*/ 6378742 h 6858000"/>
              <a:gd name="connsiteX5" fmla="*/ 5084748 w 7475746"/>
              <a:gd name="connsiteY5" fmla="*/ 6785068 h 6858000"/>
              <a:gd name="connsiteX6" fmla="*/ 4979585 w 7475746"/>
              <a:gd name="connsiteY6" fmla="*/ 6858000 h 6858000"/>
              <a:gd name="connsiteX7" fmla="*/ 0 w 7475746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5746" h="6858000">
                <a:moveTo>
                  <a:pt x="0" y="0"/>
                </a:moveTo>
                <a:lnTo>
                  <a:pt x="5859459" y="0"/>
                </a:lnTo>
                <a:lnTo>
                  <a:pt x="5874848" y="10445"/>
                </a:lnTo>
                <a:cubicBezTo>
                  <a:pt x="6902010" y="751075"/>
                  <a:pt x="7475746" y="2091411"/>
                  <a:pt x="7475746" y="3621913"/>
                </a:cubicBezTo>
                <a:cubicBezTo>
                  <a:pt x="7475746" y="4971185"/>
                  <a:pt x="6547021" y="5605738"/>
                  <a:pt x="5601397" y="6378742"/>
                </a:cubicBezTo>
                <a:cubicBezTo>
                  <a:pt x="5429193" y="6519512"/>
                  <a:pt x="5258566" y="6657407"/>
                  <a:pt x="5084748" y="6785068"/>
                </a:cubicBezTo>
                <a:lnTo>
                  <a:pt x="497958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FBA7E51E-7B6A-4A79-8F84-47C845C7A2C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53744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03C85561-90D2-4AFA-B2C5-F2D61D86C2B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37" y="0"/>
            <a:ext cx="2536434" cy="6858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087F20-0630-4429-9CA3-92ED4BB31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0531" y="1346268"/>
            <a:ext cx="5274860" cy="3066706"/>
          </a:xfrm>
        </p:spPr>
        <p:txBody>
          <a:bodyPr vert="horz" lIns="109728" tIns="109728" rIns="109728" bIns="91440" rtlCol="0" anchor="b">
            <a:normAutofit/>
          </a:bodyPr>
          <a:lstStyle/>
          <a:p>
            <a:pPr>
              <a:lnSpc>
                <a:spcPct val="120000"/>
              </a:lnSpc>
            </a:pPr>
            <a:endParaRPr lang="en-US" sz="60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DB71492F-03E7-4AC1-9AEC-1D825B5314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53" y="135589"/>
            <a:ext cx="4804265" cy="6798030"/>
          </a:xfrm>
          <a:prstGeom prst="rect">
            <a:avLst/>
          </a:prstGeom>
        </p:spPr>
      </p:pic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C4BB8810-0DB3-4C9D-8954-0112E38BB2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7745" y="75619"/>
            <a:ext cx="52220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094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9 School ideas | read write inc, dyslexia resources, phonetic alphab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240" y="159567"/>
            <a:ext cx="8269968" cy="6513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8907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Phonics lessons…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-Teach sounds </a:t>
            </a:r>
          </a:p>
          <a:p>
            <a:r>
              <a:rPr lang="en-GB" sz="3600" dirty="0" smtClean="0"/>
              <a:t>-Blending </a:t>
            </a:r>
          </a:p>
          <a:p>
            <a:r>
              <a:rPr lang="en-GB" sz="3600" dirty="0" smtClean="0"/>
              <a:t>-Formation</a:t>
            </a:r>
          </a:p>
          <a:p>
            <a:r>
              <a:rPr lang="en-GB" sz="3600" dirty="0" smtClean="0"/>
              <a:t>-Spelling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1774073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Sounds – pure sounds not </a:t>
            </a:r>
            <a:r>
              <a:rPr lang="en-GB" smtClean="0"/>
              <a:t>the letters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Dear Parents, We all know that reading opens the door to all learning. A  child who reads a lot will become a good reader. A goo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240" y="2064014"/>
            <a:ext cx="8269968" cy="4148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143" y="4122070"/>
            <a:ext cx="1407795" cy="2338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3881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 smtClean="0"/>
              <a:t>Blending – </a:t>
            </a:r>
            <a:r>
              <a:rPr lang="en-GB" sz="1600" dirty="0" smtClean="0"/>
              <a:t>is the skill that helps us read, especially when confronted with unfamiliar words. It involves pushing together the sounds of the letters in the word to create the whole word.</a:t>
            </a:r>
            <a:endParaRPr lang="en-GB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0709" y="2299212"/>
            <a:ext cx="3775166" cy="4284467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5400" dirty="0" smtClean="0">
                <a:latin typeface="Comic Sans MS" panose="030F0702030302020204" pitchFamily="66" charset="0"/>
              </a:rPr>
              <a:t>c – a – t</a:t>
            </a:r>
          </a:p>
          <a:p>
            <a:pPr algn="ctr"/>
            <a:r>
              <a:rPr lang="en-GB" sz="5400" dirty="0" smtClean="0">
                <a:latin typeface="Comic Sans MS" panose="030F0702030302020204" pitchFamily="66" charset="0"/>
              </a:rPr>
              <a:t>m – a – t </a:t>
            </a:r>
          </a:p>
          <a:p>
            <a:pPr algn="ctr"/>
            <a:r>
              <a:rPr lang="en-GB" sz="5400" dirty="0" smtClean="0">
                <a:latin typeface="Comic Sans MS" panose="030F0702030302020204" pitchFamily="66" charset="0"/>
              </a:rPr>
              <a:t>s – a – t </a:t>
            </a:r>
          </a:p>
          <a:p>
            <a:pPr algn="ctr"/>
            <a:r>
              <a:rPr lang="en-GB" sz="5400" dirty="0" smtClean="0">
                <a:latin typeface="Comic Sans MS" panose="030F0702030302020204" pitchFamily="66" charset="0"/>
              </a:rPr>
              <a:t> 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4" name="6-Point Star 3"/>
          <p:cNvSpPr/>
          <p:nvPr/>
        </p:nvSpPr>
        <p:spPr>
          <a:xfrm>
            <a:off x="6100354" y="1541417"/>
            <a:ext cx="4590457" cy="4872446"/>
          </a:xfrm>
          <a:prstGeom prst="star6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Play games where you can sound out and your child can blend them together to guess your word.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80770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E8BA52A-1EDD-4FE5-BE2C-F3518450A29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762000"/>
            <a:ext cx="10515600" cy="5719763"/>
          </a:xfrm>
        </p:spPr>
        <p:txBody>
          <a:bodyPr anchorCtr="1">
            <a:normAutofit fontScale="85000" lnSpcReduction="100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itchFamily="34"/>
              <a:buNone/>
              <a:defRPr/>
            </a:pPr>
            <a:r>
              <a:rPr lang="en-GB" sz="4400" dirty="0">
                <a:latin typeface="Comic Sans MS" pitchFamily="66"/>
              </a:rPr>
              <a:t>Helping your child decode unfamiliar words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itchFamily="34"/>
              <a:buNone/>
              <a:defRPr/>
            </a:pPr>
            <a:endParaRPr lang="en-GB" sz="4400" dirty="0">
              <a:latin typeface="Comic Sans MS" pitchFamily="66"/>
            </a:endParaRPr>
          </a:p>
          <a:p>
            <a:pPr marL="742950" indent="-742950" algn="ctr" eaLnBrk="1" fontAlgn="auto" hangingPunct="1">
              <a:spcAft>
                <a:spcPts val="0"/>
              </a:spcAft>
              <a:buFont typeface="Calibri Light"/>
              <a:buAutoNum type="arabicPeriod"/>
              <a:defRPr/>
            </a:pPr>
            <a:r>
              <a:rPr lang="en-GB" sz="4400" dirty="0" smtClean="0">
                <a:latin typeface="Comic Sans MS" pitchFamily="66"/>
              </a:rPr>
              <a:t>Say </a:t>
            </a:r>
            <a:r>
              <a:rPr lang="en-GB" sz="4400" dirty="0">
                <a:latin typeface="Comic Sans MS" pitchFamily="66"/>
              </a:rPr>
              <a:t>each sound in the word</a:t>
            </a:r>
          </a:p>
          <a:p>
            <a:pPr marL="742950" indent="-742950" algn="ctr" eaLnBrk="1" fontAlgn="auto" hangingPunct="1">
              <a:spcAft>
                <a:spcPts val="0"/>
              </a:spcAft>
              <a:buFont typeface="Calibri Light"/>
              <a:buAutoNum type="arabicPeriod"/>
              <a:defRPr/>
            </a:pPr>
            <a:r>
              <a:rPr lang="en-GB" sz="4400" dirty="0">
                <a:latin typeface="Comic Sans MS" pitchFamily="66"/>
              </a:rPr>
              <a:t>Say the word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itchFamily="34"/>
              <a:buNone/>
              <a:defRPr/>
            </a:pPr>
            <a:endParaRPr lang="en-GB" sz="4400" dirty="0">
              <a:latin typeface="Comic Sans MS" pitchFamily="66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itchFamily="34"/>
              <a:buNone/>
              <a:defRPr/>
            </a:pPr>
            <a:r>
              <a:rPr lang="en-GB" sz="3200" dirty="0">
                <a:latin typeface="Comic Sans MS" pitchFamily="66"/>
              </a:rPr>
              <a:t>If they pronounce the word incorrectly or get letters mixed up, sound it out and say it again.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itchFamily="34"/>
              <a:buNone/>
              <a:defRPr/>
            </a:pPr>
            <a:endParaRPr lang="en-GB" sz="4400" dirty="0">
              <a:latin typeface="Comic Sans MS" pitchFamily="66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itchFamily="34"/>
              <a:buNone/>
              <a:defRPr/>
            </a:pPr>
            <a:endParaRPr lang="en-GB" sz="4400" dirty="0">
              <a:latin typeface="Comic Sans MS" pitchFamily="66"/>
            </a:endParaRP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Letter formation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5738" t="32232" r="4587" b="34911"/>
          <a:stretch/>
        </p:blipFill>
        <p:spPr>
          <a:xfrm>
            <a:off x="470263" y="2505946"/>
            <a:ext cx="11482251" cy="3044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6255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Spelling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1890" y="1951360"/>
            <a:ext cx="7535520" cy="4012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30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1FC74-7219-48C0-BC4B-95585BF7D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Red words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8BD460-9D0B-4F07-9894-D6608B734D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240" y="2100241"/>
            <a:ext cx="8770571" cy="3651504"/>
          </a:xfrm>
        </p:spPr>
        <p:txBody>
          <a:bodyPr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These are words we can not sound out. Children will need to stop and think about these when </a:t>
            </a:r>
            <a:r>
              <a:rPr lang="en-GB" sz="2400" b="1" dirty="0">
                <a:latin typeface="Comic Sans MS" panose="030F0702030302020204" pitchFamily="66" charset="0"/>
              </a:rPr>
              <a:t>reading and spelling</a:t>
            </a:r>
            <a:r>
              <a:rPr lang="en-GB" sz="2400" dirty="0">
                <a:latin typeface="Comic Sans MS" panose="030F0702030302020204" pitchFamily="66" charset="0"/>
              </a:rPr>
              <a:t> them</a:t>
            </a:r>
            <a:r>
              <a:rPr lang="en-GB" dirty="0"/>
              <a:t>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6D5B80-52EE-48FA-AA67-B17CA5C961DC}"/>
              </a:ext>
            </a:extLst>
          </p:cNvPr>
          <p:cNvSpPr/>
          <p:nvPr/>
        </p:nvSpPr>
        <p:spPr>
          <a:xfrm>
            <a:off x="1479790" y="4209454"/>
            <a:ext cx="9417963" cy="175432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GB" sz="5400" b="0" cap="none" spc="0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GB" sz="5400" b="0" cap="none" spc="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		</a:t>
            </a:r>
            <a:r>
              <a:rPr lang="en-GB" sz="5400" b="0" cap="none" spc="0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of</a:t>
            </a:r>
            <a:r>
              <a:rPr lang="en-GB" sz="5400" b="0" cap="none" spc="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			</a:t>
            </a:r>
            <a:r>
              <a:rPr lang="en-GB" sz="5400" b="0" cap="none" spc="0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my</a:t>
            </a:r>
            <a:r>
              <a:rPr lang="en-GB" sz="5400" b="0" cap="none" spc="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			</a:t>
            </a:r>
            <a:r>
              <a:rPr lang="en-GB" sz="5400" b="0" cap="none" spc="0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to</a:t>
            </a:r>
            <a:r>
              <a:rPr lang="en-GB" sz="5400" b="0" cap="none" spc="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		</a:t>
            </a:r>
          </a:p>
          <a:p>
            <a:pPr algn="ctr"/>
            <a:r>
              <a:rPr lang="en-GB" sz="5400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the</a:t>
            </a:r>
            <a:r>
              <a:rPr lang="en-GB" sz="540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			</a:t>
            </a:r>
            <a:r>
              <a:rPr lang="en-GB" sz="5400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put</a:t>
            </a:r>
            <a:r>
              <a:rPr lang="en-GB" sz="540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		</a:t>
            </a:r>
            <a:r>
              <a:rPr lang="en-GB" sz="5400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me</a:t>
            </a:r>
            <a:r>
              <a:rPr lang="en-GB" sz="5400" dirty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		</a:t>
            </a:r>
            <a:r>
              <a:rPr lang="en-GB" sz="5400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no</a:t>
            </a:r>
            <a:endParaRPr lang="en-GB" sz="5400" b="0" cap="none" spc="0" dirty="0">
              <a:ln w="0"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22473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1D6C7-3467-49F0-B28A-6675136BB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Home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33E88C-669E-42B2-A9CE-48D08B1A2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176" y="2299213"/>
            <a:ext cx="5891349" cy="3651504"/>
          </a:xfrm>
        </p:spPr>
        <p:txBody>
          <a:bodyPr>
            <a:normAutofit fontScale="550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Sounds sheet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Sound sheets – these are to practise </a:t>
            </a:r>
            <a:r>
              <a:rPr lang="en-GB" sz="3200" dirty="0" smtClean="0"/>
              <a:t>the formation of the sounds </a:t>
            </a:r>
            <a:r>
              <a:rPr lang="en-GB" sz="3200" dirty="0"/>
              <a:t>we have been doing in </a:t>
            </a:r>
            <a:r>
              <a:rPr lang="en-GB" sz="3200" dirty="0" smtClean="0"/>
              <a:t>class.</a:t>
            </a:r>
            <a:endParaRPr lang="en-GB" sz="3200" dirty="0" smtClean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Library book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Library books are there for you to read as a family. Read through it, discuss what is happening, engage your child in a story.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4" name="6-Point Star 3"/>
          <p:cNvSpPr/>
          <p:nvPr/>
        </p:nvSpPr>
        <p:spPr>
          <a:xfrm>
            <a:off x="6923314" y="1972491"/>
            <a:ext cx="4493623" cy="4493623"/>
          </a:xfrm>
          <a:prstGeom prst="star6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Please make sign your child’s planner to say they have read/practised their sounds every evening. This just needs to be for 5/10minutes every day.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22037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Support at home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Coats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Identifying name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Clear instructions </a:t>
            </a:r>
          </a:p>
          <a:p>
            <a:pPr marL="285750" indent="-285750">
              <a:buFontTx/>
              <a:buChar char="-"/>
            </a:pPr>
            <a:r>
              <a:rPr lang="en-GB" dirty="0" smtClean="0">
                <a:latin typeface="Comic Sans MS" panose="030F0702030302020204" pitchFamily="66" charset="0"/>
              </a:rPr>
              <a:t>Correcting children when speaking</a:t>
            </a:r>
          </a:p>
          <a:p>
            <a:pPr marL="285750" indent="-285750">
              <a:buFontTx/>
              <a:buChar char="-"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285750" indent="-285750">
              <a:buFontTx/>
              <a:buChar char="-"/>
            </a:pPr>
            <a:endParaRPr lang="en-GB" dirty="0"/>
          </a:p>
        </p:txBody>
      </p:sp>
      <p:pic>
        <p:nvPicPr>
          <p:cNvPr id="1026" name="Picture 2" descr="Teach Kids to Put On Their Own Coat (Tips from a Preschool Teacher) - 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9552" y="1480614"/>
            <a:ext cx="4172094" cy="234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503286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LinesVTI">
  <a:themeElements>
    <a:clrScheme name="SketchLines">
      <a:dk1>
        <a:sysClr val="windowText" lastClr="000000"/>
      </a:dk1>
      <a:lt1>
        <a:sysClr val="window" lastClr="FFFFFF"/>
      </a:lt1>
      <a:dk2>
        <a:srgbClr val="564E4E"/>
      </a:dk2>
      <a:lt2>
        <a:srgbClr val="EEEBE2"/>
      </a:lt2>
      <a:accent1>
        <a:srgbClr val="E54837"/>
      </a:accent1>
      <a:accent2>
        <a:srgbClr val="947F53"/>
      </a:accent2>
      <a:accent3>
        <a:srgbClr val="BE8D64"/>
      </a:accent3>
      <a:accent4>
        <a:srgbClr val="E0C171"/>
      </a:accent4>
      <a:accent5>
        <a:srgbClr val="968572"/>
      </a:accent5>
      <a:accent6>
        <a:srgbClr val="855D5D"/>
      </a:accent6>
      <a:hlink>
        <a:srgbClr val="CC9900"/>
      </a:hlink>
      <a:folHlink>
        <a:srgbClr val="96A9A9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LinesVTI" id="{8C0B0F05-C8D0-4078-9615-83E590287484}" vid="{43A7BC57-C1E3-4EE6-BDBC-5422DD574AF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356</Words>
  <Application>Microsoft Office PowerPoint</Application>
  <PresentationFormat>Widescreen</PresentationFormat>
  <Paragraphs>53</Paragraphs>
  <Slides>20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Arial</vt:lpstr>
      <vt:lpstr>Arial Unicode MS</vt:lpstr>
      <vt:lpstr>Calibri</vt:lpstr>
      <vt:lpstr>Calibri Light</vt:lpstr>
      <vt:lpstr>Comic Sans MS</vt:lpstr>
      <vt:lpstr>Corbel</vt:lpstr>
      <vt:lpstr>Meiryo</vt:lpstr>
      <vt:lpstr>ヒラギノ角ゴ ProN W3</vt:lpstr>
      <vt:lpstr>SketchLinesVTI</vt:lpstr>
      <vt:lpstr>Good afternoon and welcome to the Reception phonics workshop.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Our Phonics lessons…</vt:lpstr>
      <vt:lpstr>Sounds – pure sounds not the letters  </vt:lpstr>
      <vt:lpstr>Blending – is the skill that helps us read, especially when confronted with unfamiliar words. It involves pushing together the sounds of the letters in the word to create the whole word.</vt:lpstr>
      <vt:lpstr>PowerPoint Presentation</vt:lpstr>
      <vt:lpstr>Letter formation </vt:lpstr>
      <vt:lpstr>Spelling </vt:lpstr>
      <vt:lpstr>Red words</vt:lpstr>
      <vt:lpstr>Home reading</vt:lpstr>
      <vt:lpstr>Support at home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Good afternoon and welcome to the Year 1 phonics workshop.</dc:title>
  <dc:creator>447377665411</dc:creator>
  <cp:lastModifiedBy>C Smith</cp:lastModifiedBy>
  <cp:revision>20</cp:revision>
  <cp:lastPrinted>2022-10-18T10:55:57Z</cp:lastPrinted>
  <dcterms:created xsi:type="dcterms:W3CDTF">2020-10-08T20:11:02Z</dcterms:created>
  <dcterms:modified xsi:type="dcterms:W3CDTF">2024-10-20T19:42:56Z</dcterms:modified>
</cp:coreProperties>
</file>