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029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749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040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177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273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082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52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296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876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474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73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C60AC-A147-4B67-9E8B-5E99B8B80DBA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5E378-0732-4B04-AFAC-98715FF2D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877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8" t="10714" r="17340" b="6250"/>
          <a:stretch/>
        </p:blipFill>
        <p:spPr bwMode="auto">
          <a:xfrm>
            <a:off x="-18819" y="260648"/>
            <a:ext cx="9162819" cy="6455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9551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2026-01-01T13:34:12Z</dcterms:created>
  <dcterms:modified xsi:type="dcterms:W3CDTF">2026-01-01T13:35:06Z</dcterms:modified>
</cp:coreProperties>
</file>