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452" r:id="rId1"/>
    <p:sldMasterId id="2147484834" r:id="rId2"/>
    <p:sldMasterId id="2147484870" r:id="rId3"/>
  </p:sldMasterIdLst>
  <p:notesMasterIdLst>
    <p:notesMasterId r:id="rId25"/>
  </p:notesMasterIdLst>
  <p:handoutMasterIdLst>
    <p:handoutMasterId r:id="rId26"/>
  </p:handoutMasterIdLst>
  <p:sldIdLst>
    <p:sldId id="256" r:id="rId4"/>
    <p:sldId id="281" r:id="rId5"/>
    <p:sldId id="290" r:id="rId6"/>
    <p:sldId id="428" r:id="rId7"/>
    <p:sldId id="430" r:id="rId8"/>
    <p:sldId id="425" r:id="rId9"/>
    <p:sldId id="421" r:id="rId10"/>
    <p:sldId id="285" r:id="rId11"/>
    <p:sldId id="426" r:id="rId12"/>
    <p:sldId id="405" r:id="rId13"/>
    <p:sldId id="427" r:id="rId14"/>
    <p:sldId id="279" r:id="rId15"/>
    <p:sldId id="282" r:id="rId16"/>
    <p:sldId id="258" r:id="rId17"/>
    <p:sldId id="422" r:id="rId18"/>
    <p:sldId id="429" r:id="rId19"/>
    <p:sldId id="261" r:id="rId20"/>
    <p:sldId id="280" r:id="rId21"/>
    <p:sldId id="283" r:id="rId22"/>
    <p:sldId id="303" r:id="rId23"/>
    <p:sldId id="298" r:id="rId24"/>
  </p:sldIdLst>
  <p:sldSz cx="12192000" cy="6858000"/>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89104" autoAdjust="0"/>
  </p:normalViewPr>
  <p:slideViewPr>
    <p:cSldViewPr>
      <p:cViewPr>
        <p:scale>
          <a:sx n="80" d="100"/>
          <a:sy n="80" d="100"/>
        </p:scale>
        <p:origin x="354" y="-19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F53FD3FD-D427-CF08-49B6-E179BAA980E0}"/>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Sassoon Primary" pitchFamily="2" charset="77"/>
              </a:defRPr>
            </a:lvl1pPr>
          </a:lstStyle>
          <a:p>
            <a:pPr>
              <a:defRPr/>
            </a:pPr>
            <a:endParaRPr lang="en-GB" dirty="0"/>
          </a:p>
        </p:txBody>
      </p:sp>
      <p:sp>
        <p:nvSpPr>
          <p:cNvPr id="60419" name="Rectangle 3">
            <a:extLst>
              <a:ext uri="{FF2B5EF4-FFF2-40B4-BE49-F238E27FC236}">
                <a16:creationId xmlns:a16="http://schemas.microsoft.com/office/drawing/2014/main" id="{A7EAA7B5-ADF6-FC11-A7D7-2E8B2EA3C380}"/>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Sassoon Primary" pitchFamily="2" charset="77"/>
              </a:defRPr>
            </a:lvl1pPr>
          </a:lstStyle>
          <a:p>
            <a:pPr>
              <a:defRPr/>
            </a:pPr>
            <a:endParaRPr lang="en-GB" dirty="0"/>
          </a:p>
        </p:txBody>
      </p:sp>
      <p:sp>
        <p:nvSpPr>
          <p:cNvPr id="60420" name="Rectangle 4">
            <a:extLst>
              <a:ext uri="{FF2B5EF4-FFF2-40B4-BE49-F238E27FC236}">
                <a16:creationId xmlns:a16="http://schemas.microsoft.com/office/drawing/2014/main" id="{684059A7-2124-5221-FF5C-EBE0B90B9678}"/>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Sassoon Primary" pitchFamily="2" charset="77"/>
              </a:defRPr>
            </a:lvl1pPr>
          </a:lstStyle>
          <a:p>
            <a:pPr>
              <a:defRPr/>
            </a:pPr>
            <a:endParaRPr lang="en-GB" dirty="0"/>
          </a:p>
        </p:txBody>
      </p:sp>
      <p:sp>
        <p:nvSpPr>
          <p:cNvPr id="60421" name="Rectangle 5">
            <a:extLst>
              <a:ext uri="{FF2B5EF4-FFF2-40B4-BE49-F238E27FC236}">
                <a16:creationId xmlns:a16="http://schemas.microsoft.com/office/drawing/2014/main" id="{560750A5-93EC-DDD3-C7AD-A71EC8F3485F}"/>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Sassoon Primary" pitchFamily="2" charset="77"/>
              </a:defRPr>
            </a:lvl1pPr>
          </a:lstStyle>
          <a:p>
            <a:fld id="{F6C0E560-E716-A041-9299-1870DF585442}" type="slidenum">
              <a:rPr lang="en-GB" altLang="en-US"/>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051B8A19-066E-77F4-2EC4-CBAE0133C33E}"/>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b="0" i="0">
                <a:latin typeface="Sassoon Primary" pitchFamily="2" charset="77"/>
              </a:defRPr>
            </a:lvl1pPr>
          </a:lstStyle>
          <a:p>
            <a:pPr>
              <a:defRPr/>
            </a:pPr>
            <a:endParaRPr lang="en-US" dirty="0"/>
          </a:p>
        </p:txBody>
      </p:sp>
      <p:sp>
        <p:nvSpPr>
          <p:cNvPr id="12291" name="Rectangle 3">
            <a:extLst>
              <a:ext uri="{FF2B5EF4-FFF2-40B4-BE49-F238E27FC236}">
                <a16:creationId xmlns:a16="http://schemas.microsoft.com/office/drawing/2014/main" id="{29FBACDF-8E1C-653D-EF89-2985F0799809}"/>
              </a:ext>
            </a:extLst>
          </p:cNvPr>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b="0" i="0">
                <a:latin typeface="Sassoon Primary" pitchFamily="2" charset="77"/>
              </a:defRPr>
            </a:lvl1pPr>
          </a:lstStyle>
          <a:p>
            <a:pPr>
              <a:defRPr/>
            </a:pPr>
            <a:endParaRPr lang="en-US" dirty="0"/>
          </a:p>
        </p:txBody>
      </p:sp>
      <p:sp>
        <p:nvSpPr>
          <p:cNvPr id="32772" name="Rectangle 4">
            <a:extLst>
              <a:ext uri="{FF2B5EF4-FFF2-40B4-BE49-F238E27FC236}">
                <a16:creationId xmlns:a16="http://schemas.microsoft.com/office/drawing/2014/main" id="{09FE0EEE-AA53-608C-5C94-9C282FDD6E7E}"/>
              </a:ext>
            </a:extLst>
          </p:cNvPr>
          <p:cNvSpPr>
            <a:spLocks noGrp="1" noRot="1" noChangeAspect="1" noChangeArrowheads="1" noTextEdit="1"/>
          </p:cNvSpPr>
          <p:nvPr>
            <p:ph type="sldImg" idx="2"/>
          </p:nvPr>
        </p:nvSpPr>
        <p:spPr bwMode="auto">
          <a:xfrm>
            <a:off x="90488" y="744538"/>
            <a:ext cx="6616700"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3" name="Rectangle 5">
            <a:extLst>
              <a:ext uri="{FF2B5EF4-FFF2-40B4-BE49-F238E27FC236}">
                <a16:creationId xmlns:a16="http://schemas.microsoft.com/office/drawing/2014/main" id="{DA68B44A-7D0C-19DD-307B-21EAA68734F8}"/>
              </a:ext>
            </a:extLst>
          </p:cNvPr>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2294" name="Rectangle 6">
            <a:extLst>
              <a:ext uri="{FF2B5EF4-FFF2-40B4-BE49-F238E27FC236}">
                <a16:creationId xmlns:a16="http://schemas.microsoft.com/office/drawing/2014/main" id="{B237F12F-1F43-6000-7C5A-7C38D3DCF97B}"/>
              </a:ext>
            </a:extLst>
          </p:cNvPr>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b="0" i="0">
                <a:latin typeface="Sassoon Primary" pitchFamily="2" charset="77"/>
              </a:defRPr>
            </a:lvl1pPr>
          </a:lstStyle>
          <a:p>
            <a:pPr>
              <a:defRPr/>
            </a:pPr>
            <a:endParaRPr lang="en-US" dirty="0"/>
          </a:p>
        </p:txBody>
      </p:sp>
      <p:sp>
        <p:nvSpPr>
          <p:cNvPr id="12295" name="Rectangle 7">
            <a:extLst>
              <a:ext uri="{FF2B5EF4-FFF2-40B4-BE49-F238E27FC236}">
                <a16:creationId xmlns:a16="http://schemas.microsoft.com/office/drawing/2014/main" id="{E389ECC5-9AA2-13A6-6990-9439F754ECAB}"/>
              </a:ext>
            </a:extLst>
          </p:cNvPr>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i="0">
                <a:latin typeface="Sassoon Primary" pitchFamily="2" charset="77"/>
              </a:defRPr>
            </a:lvl1pPr>
          </a:lstStyle>
          <a:p>
            <a:fld id="{1E7C87F4-4920-0744-9CD9-FF9CFC959959}" type="slidenum">
              <a:rPr lang="en-US" altLang="en-US" smtClean="0"/>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b="0" i="0" kern="1200">
        <a:solidFill>
          <a:schemeClr val="tx1"/>
        </a:solidFill>
        <a:latin typeface="Sassoon Primary" pitchFamily="2" charset="77"/>
        <a:ea typeface="+mn-ea"/>
        <a:cs typeface="Arial" charset="0"/>
      </a:defRPr>
    </a:lvl1pPr>
    <a:lvl2pPr marL="457200" algn="l" rtl="0" eaLnBrk="0" fontAlgn="base" hangingPunct="0">
      <a:spcBef>
        <a:spcPct val="30000"/>
      </a:spcBef>
      <a:spcAft>
        <a:spcPct val="0"/>
      </a:spcAft>
      <a:defRPr kumimoji="1" sz="1200" b="0" i="0" kern="1200">
        <a:solidFill>
          <a:schemeClr val="tx1"/>
        </a:solidFill>
        <a:latin typeface="Sassoon Primary" pitchFamily="2" charset="77"/>
        <a:ea typeface="+mn-ea"/>
        <a:cs typeface="Arial" charset="0"/>
      </a:defRPr>
    </a:lvl2pPr>
    <a:lvl3pPr marL="914400" algn="l" rtl="0" eaLnBrk="0" fontAlgn="base" hangingPunct="0">
      <a:spcBef>
        <a:spcPct val="30000"/>
      </a:spcBef>
      <a:spcAft>
        <a:spcPct val="0"/>
      </a:spcAft>
      <a:defRPr kumimoji="1" sz="1200" b="0" i="0" kern="1200">
        <a:solidFill>
          <a:schemeClr val="tx1"/>
        </a:solidFill>
        <a:latin typeface="Sassoon Primary" pitchFamily="2" charset="77"/>
        <a:ea typeface="+mn-ea"/>
        <a:cs typeface="Arial" charset="0"/>
      </a:defRPr>
    </a:lvl3pPr>
    <a:lvl4pPr marL="1371600" algn="l" rtl="0" eaLnBrk="0" fontAlgn="base" hangingPunct="0">
      <a:spcBef>
        <a:spcPct val="30000"/>
      </a:spcBef>
      <a:spcAft>
        <a:spcPct val="0"/>
      </a:spcAft>
      <a:defRPr kumimoji="1" sz="1200" b="0" i="0" kern="1200">
        <a:solidFill>
          <a:schemeClr val="tx1"/>
        </a:solidFill>
        <a:latin typeface="Sassoon Primary" pitchFamily="2" charset="77"/>
        <a:ea typeface="+mn-ea"/>
        <a:cs typeface="Arial" charset="0"/>
      </a:defRPr>
    </a:lvl4pPr>
    <a:lvl5pPr marL="1828800" algn="l" rtl="0" eaLnBrk="0" fontAlgn="base" hangingPunct="0">
      <a:spcBef>
        <a:spcPct val="30000"/>
      </a:spcBef>
      <a:spcAft>
        <a:spcPct val="0"/>
      </a:spcAft>
      <a:defRPr kumimoji="1" sz="1200" b="0" i="0" kern="1200">
        <a:solidFill>
          <a:schemeClr val="tx1"/>
        </a:solidFill>
        <a:latin typeface="Sassoon Primary" pitchFamily="2" charset="77"/>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C2D940EB-ABCE-0CCF-91F6-F47BB8A23F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6F529C64-5151-474E-A2D2-106EF534226B}" type="slidenum">
              <a:rPr lang="en-US" altLang="en-US">
                <a:latin typeface="Sassoon Primary" pitchFamily="2" charset="77"/>
              </a:rPr>
              <a:pPr/>
              <a:t>1</a:t>
            </a:fld>
            <a:endParaRPr lang="en-US" altLang="en-US" dirty="0">
              <a:latin typeface="Sassoon Primary" pitchFamily="2" charset="77"/>
            </a:endParaRPr>
          </a:p>
        </p:txBody>
      </p:sp>
      <p:sp>
        <p:nvSpPr>
          <p:cNvPr id="35843" name="Rectangle 2">
            <a:extLst>
              <a:ext uri="{FF2B5EF4-FFF2-40B4-BE49-F238E27FC236}">
                <a16:creationId xmlns:a16="http://schemas.microsoft.com/office/drawing/2014/main" id="{BD970DB4-A02F-B2C8-2602-67DC69B91581}"/>
              </a:ext>
            </a:extLst>
          </p:cNvPr>
          <p:cNvSpPr>
            <a:spLocks noGrp="1" noRot="1" noChangeAspect="1" noChangeArrowheads="1" noTextEdit="1"/>
          </p:cNvSpPr>
          <p:nvPr>
            <p:ph type="sldImg"/>
          </p:nvPr>
        </p:nvSpPr>
        <p:spPr>
          <a:xfrm>
            <a:off x="90488" y="744538"/>
            <a:ext cx="6616700" cy="3722687"/>
          </a:xfrm>
          <a:ln/>
        </p:spPr>
      </p:sp>
      <p:sp>
        <p:nvSpPr>
          <p:cNvPr id="35844" name="Rectangle 3">
            <a:extLst>
              <a:ext uri="{FF2B5EF4-FFF2-40B4-BE49-F238E27FC236}">
                <a16:creationId xmlns:a16="http://schemas.microsoft.com/office/drawing/2014/main" id="{D5C11E81-489A-E5F2-C295-1A30380055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KiVa Parents -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t"/>
          <a:lstStyle>
            <a:lvl1pPr algn="ctr">
              <a:defRPr sz="5400" b="0" i="0">
                <a:latin typeface="Sassoon Primary" pitchFamily="2" charset="77"/>
              </a:defRPr>
            </a:lvl1pPr>
          </a:lstStyle>
          <a:p>
            <a:r>
              <a:rPr lang="en-GB" dirty="0"/>
              <a:t>Click to edit Master title style</a:t>
            </a:r>
            <a:endParaRPr lang="fi-FI"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b="0" i="0">
                <a:latin typeface="Sassoon Primary"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fi-FI" dirty="0"/>
          </a:p>
        </p:txBody>
      </p:sp>
      <p:sp>
        <p:nvSpPr>
          <p:cNvPr id="4" name="Rectangle 6">
            <a:extLst>
              <a:ext uri="{FF2B5EF4-FFF2-40B4-BE49-F238E27FC236}">
                <a16:creationId xmlns:a16="http://schemas.microsoft.com/office/drawing/2014/main" id="{729734D3-AFAB-8BA3-E9A9-B22CEB2AF46E}"/>
              </a:ext>
            </a:extLst>
          </p:cNvPr>
          <p:cNvSpPr>
            <a:spLocks noGrp="1" noChangeArrowheads="1"/>
          </p:cNvSpPr>
          <p:nvPr>
            <p:ph type="sldNum" idx="10"/>
          </p:nvPr>
        </p:nvSpPr>
        <p:spPr>
          <a:ln/>
        </p:spPr>
        <p:txBody>
          <a:bodyPr/>
          <a:lstStyle>
            <a:lvl1pPr>
              <a:defRPr b="0" i="0">
                <a:latin typeface="Sassoon Primary" pitchFamily="2" charset="77"/>
              </a:defRPr>
            </a:lvl1pPr>
          </a:lstStyle>
          <a:p>
            <a:fld id="{828B195C-7C73-1A4E-89A4-DCD9127F7114}" type="slidenum">
              <a:rPr lang="en-GB" altLang="fi-FI" smtClean="0"/>
              <a:pPr/>
              <a:t>‹#›</a:t>
            </a:fld>
            <a:endParaRPr lang="en-GB" altLang="fi-FI" dirty="0"/>
          </a:p>
        </p:txBody>
      </p:sp>
    </p:spTree>
    <p:extLst>
      <p:ext uri="{BB962C8B-B14F-4D97-AF65-F5344CB8AC3E}">
        <p14:creationId xmlns:p14="http://schemas.microsoft.com/office/powerpoint/2010/main" val="2301370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KiVa Parents - 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i="0">
                <a:latin typeface="Sassoon Primary" pitchFamily="2" charset="77"/>
              </a:defRPr>
            </a:lvl1pPr>
          </a:lstStyle>
          <a:p>
            <a:r>
              <a:rPr lang="en-US" dirty="0"/>
              <a:t>Click to edit Master title style</a:t>
            </a:r>
            <a:endParaRPr lang="fi-FI" dirty="0"/>
          </a:p>
        </p:txBody>
      </p:sp>
      <p:sp>
        <p:nvSpPr>
          <p:cNvPr id="3" name="Content Placeholder 2"/>
          <p:cNvSpPr>
            <a:spLocks noGrp="1"/>
          </p:cNvSpPr>
          <p:nvPr>
            <p:ph idx="1"/>
          </p:nvPr>
        </p:nvSpPr>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4" name="Rectangle 6">
            <a:extLst>
              <a:ext uri="{FF2B5EF4-FFF2-40B4-BE49-F238E27FC236}">
                <a16:creationId xmlns:a16="http://schemas.microsoft.com/office/drawing/2014/main" id="{2A29612F-C7D8-07F8-2F50-7BE582C9F4F9}"/>
              </a:ext>
            </a:extLst>
          </p:cNvPr>
          <p:cNvSpPr>
            <a:spLocks noGrp="1" noChangeArrowheads="1"/>
          </p:cNvSpPr>
          <p:nvPr>
            <p:ph type="sldNum" idx="10"/>
          </p:nvPr>
        </p:nvSpPr>
        <p:spPr>
          <a:ln/>
        </p:spPr>
        <p:txBody>
          <a:bodyPr/>
          <a:lstStyle>
            <a:lvl1pPr>
              <a:defRPr b="0" i="0">
                <a:latin typeface="Sassoon Primary" pitchFamily="2" charset="77"/>
              </a:defRPr>
            </a:lvl1pPr>
          </a:lstStyle>
          <a:p>
            <a:fld id="{4CFBA5F3-AB78-DE47-8E4F-9B5D176E879E}" type="slidenum">
              <a:rPr lang="en-GB" altLang="fi-FI" smtClean="0"/>
              <a:pPr/>
              <a:t>‹#›</a:t>
            </a:fld>
            <a:endParaRPr lang="en-GB" altLang="fi-FI" dirty="0"/>
          </a:p>
        </p:txBody>
      </p:sp>
    </p:spTree>
    <p:extLst>
      <p:ext uri="{BB962C8B-B14F-4D97-AF65-F5344CB8AC3E}">
        <p14:creationId xmlns:p14="http://schemas.microsoft.com/office/powerpoint/2010/main" val="59447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KiVa Parents - 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i="0">
                <a:latin typeface="Sassoon Primary" pitchFamily="2" charset="77"/>
              </a:defRPr>
            </a:lvl1pPr>
          </a:lstStyle>
          <a:p>
            <a:r>
              <a:rPr lang="en-US" dirty="0"/>
              <a:t>Click to edit Master title style</a:t>
            </a:r>
            <a:endParaRPr lang="fi-FI" dirty="0"/>
          </a:p>
        </p:txBody>
      </p:sp>
      <p:sp>
        <p:nvSpPr>
          <p:cNvPr id="3" name="Content Placeholder 2"/>
          <p:cNvSpPr>
            <a:spLocks noGrp="1"/>
          </p:cNvSpPr>
          <p:nvPr>
            <p:ph sz="half" idx="1"/>
          </p:nvPr>
        </p:nvSpPr>
        <p:spPr>
          <a:xfrm>
            <a:off x="815413" y="1828800"/>
            <a:ext cx="5184000" cy="3940175"/>
          </a:xfrm>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4" name="Content Placeholder 3"/>
          <p:cNvSpPr>
            <a:spLocks noGrp="1"/>
          </p:cNvSpPr>
          <p:nvPr>
            <p:ph sz="half" idx="2"/>
          </p:nvPr>
        </p:nvSpPr>
        <p:spPr>
          <a:xfrm>
            <a:off x="6192013" y="1828800"/>
            <a:ext cx="5184575" cy="3940175"/>
          </a:xfrm>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5" name="Rectangle 6">
            <a:extLst>
              <a:ext uri="{FF2B5EF4-FFF2-40B4-BE49-F238E27FC236}">
                <a16:creationId xmlns:a16="http://schemas.microsoft.com/office/drawing/2014/main" id="{C347E7B4-ECBA-5DBE-93B8-384F2FD5A50F}"/>
              </a:ext>
            </a:extLst>
          </p:cNvPr>
          <p:cNvSpPr>
            <a:spLocks noGrp="1" noChangeArrowheads="1"/>
          </p:cNvSpPr>
          <p:nvPr>
            <p:ph type="sldNum" idx="10"/>
          </p:nvPr>
        </p:nvSpPr>
        <p:spPr>
          <a:ln/>
        </p:spPr>
        <p:txBody>
          <a:bodyPr/>
          <a:lstStyle>
            <a:lvl1pPr>
              <a:defRPr b="0" i="0">
                <a:latin typeface="Sassoon Primary" pitchFamily="2" charset="77"/>
              </a:defRPr>
            </a:lvl1pPr>
          </a:lstStyle>
          <a:p>
            <a:fld id="{F916DE16-8B72-1146-B74B-2F2B4536678F}" type="slidenum">
              <a:rPr lang="en-GB" altLang="fi-FI" smtClean="0"/>
              <a:pPr/>
              <a:t>‹#›</a:t>
            </a:fld>
            <a:endParaRPr lang="en-GB" altLang="fi-FI" dirty="0"/>
          </a:p>
        </p:txBody>
      </p:sp>
    </p:spTree>
    <p:extLst>
      <p:ext uri="{BB962C8B-B14F-4D97-AF65-F5344CB8AC3E}">
        <p14:creationId xmlns:p14="http://schemas.microsoft.com/office/powerpoint/2010/main" val="3798210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KiVa Parents - 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558006"/>
            <a:ext cx="10515600" cy="1132682"/>
          </a:xfrm>
        </p:spPr>
        <p:txBody>
          <a:bodyPr/>
          <a:lstStyle>
            <a:lvl1pPr>
              <a:defRPr b="0" i="0">
                <a:latin typeface="Sassoon Primary" pitchFamily="2" charset="77"/>
              </a:defRPr>
            </a:lvl1pPr>
          </a:lstStyle>
          <a:p>
            <a:r>
              <a:rPr lang="en-US" dirty="0"/>
              <a:t>Click to edit Master title style</a:t>
            </a:r>
            <a:endParaRPr lang="fi-FI" dirty="0"/>
          </a:p>
        </p:txBody>
      </p:sp>
      <p:sp>
        <p:nvSpPr>
          <p:cNvPr id="3" name="Text Placeholder 2"/>
          <p:cNvSpPr>
            <a:spLocks noGrp="1"/>
          </p:cNvSpPr>
          <p:nvPr>
            <p:ph type="body" idx="1"/>
          </p:nvPr>
        </p:nvSpPr>
        <p:spPr>
          <a:xfrm>
            <a:off x="840318" y="1791494"/>
            <a:ext cx="5158316" cy="823912"/>
          </a:xfrm>
        </p:spPr>
        <p:txBody>
          <a:bodyPr anchor="b"/>
          <a:lstStyle>
            <a:lvl1pPr marL="0" indent="0">
              <a:buNone/>
              <a:defRPr sz="2400" b="0" i="0">
                <a:solidFill>
                  <a:srgbClr val="006DB1"/>
                </a:solidFill>
                <a:latin typeface="Sassoon Primary"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40318" y="2716212"/>
            <a:ext cx="5158316" cy="3583782"/>
          </a:xfrm>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5" name="Text Placeholder 4"/>
          <p:cNvSpPr>
            <a:spLocks noGrp="1"/>
          </p:cNvSpPr>
          <p:nvPr>
            <p:ph type="body" sz="quarter" idx="3"/>
          </p:nvPr>
        </p:nvSpPr>
        <p:spPr>
          <a:xfrm>
            <a:off x="6172200" y="1791494"/>
            <a:ext cx="5183717" cy="823912"/>
          </a:xfrm>
        </p:spPr>
        <p:txBody>
          <a:bodyPr anchor="b"/>
          <a:lstStyle>
            <a:lvl1pPr marL="0" indent="0">
              <a:buNone/>
              <a:defRPr sz="2400" b="0" i="0">
                <a:solidFill>
                  <a:srgbClr val="006DB1"/>
                </a:solidFill>
                <a:latin typeface="Sassoon Primary"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716212"/>
            <a:ext cx="5183717" cy="3583782"/>
          </a:xfrm>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7" name="Rectangle 6">
            <a:extLst>
              <a:ext uri="{FF2B5EF4-FFF2-40B4-BE49-F238E27FC236}">
                <a16:creationId xmlns:a16="http://schemas.microsoft.com/office/drawing/2014/main" id="{08FFD55A-E484-74FF-75F8-D49EFF34FEFA}"/>
              </a:ext>
            </a:extLst>
          </p:cNvPr>
          <p:cNvSpPr>
            <a:spLocks noGrp="1" noChangeArrowheads="1"/>
          </p:cNvSpPr>
          <p:nvPr>
            <p:ph type="sldNum" idx="10"/>
          </p:nvPr>
        </p:nvSpPr>
        <p:spPr>
          <a:ln/>
        </p:spPr>
        <p:txBody>
          <a:bodyPr/>
          <a:lstStyle>
            <a:lvl1pPr>
              <a:defRPr b="0" i="0">
                <a:latin typeface="Sassoon Primary" pitchFamily="2" charset="77"/>
              </a:defRPr>
            </a:lvl1pPr>
          </a:lstStyle>
          <a:p>
            <a:fld id="{54C2A504-28C4-0247-874F-8B2A7894661D}" type="slidenum">
              <a:rPr lang="en-GB" altLang="fi-FI" smtClean="0"/>
              <a:pPr/>
              <a:t>‹#›</a:t>
            </a:fld>
            <a:endParaRPr lang="en-GB" altLang="fi-FI" dirty="0"/>
          </a:p>
        </p:txBody>
      </p:sp>
    </p:spTree>
    <p:extLst>
      <p:ext uri="{BB962C8B-B14F-4D97-AF65-F5344CB8AC3E}">
        <p14:creationId xmlns:p14="http://schemas.microsoft.com/office/powerpoint/2010/main" val="1889707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Obj" preserve="1">
  <p:cSld name="KiVa Parents - 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17600" y="566738"/>
            <a:ext cx="10153651" cy="1066800"/>
          </a:xfrm>
        </p:spPr>
        <p:txBody>
          <a:bodyPr/>
          <a:lstStyle>
            <a:lvl1pPr>
              <a:defRPr b="0" i="0">
                <a:latin typeface="Sassoon Primary" pitchFamily="2" charset="77"/>
              </a:defRPr>
            </a:lvl1pPr>
          </a:lstStyle>
          <a:p>
            <a:r>
              <a:rPr lang="en-US" dirty="0"/>
              <a:t>Click to edit Master title style</a:t>
            </a:r>
            <a:endParaRPr lang="fi-FI" dirty="0"/>
          </a:p>
        </p:txBody>
      </p:sp>
      <p:sp>
        <p:nvSpPr>
          <p:cNvPr id="3" name="Text Placeholder 2"/>
          <p:cNvSpPr>
            <a:spLocks noGrp="1"/>
          </p:cNvSpPr>
          <p:nvPr>
            <p:ph type="body" sz="half" idx="1"/>
          </p:nvPr>
        </p:nvSpPr>
        <p:spPr>
          <a:xfrm>
            <a:off x="1117601" y="1828800"/>
            <a:ext cx="4974167" cy="3940175"/>
          </a:xfrm>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4" name="Content Placeholder 3"/>
          <p:cNvSpPr>
            <a:spLocks noGrp="1"/>
          </p:cNvSpPr>
          <p:nvPr>
            <p:ph sz="half" idx="2"/>
          </p:nvPr>
        </p:nvSpPr>
        <p:spPr>
          <a:xfrm>
            <a:off x="6294967" y="1828800"/>
            <a:ext cx="4976284" cy="3940175"/>
          </a:xfrm>
        </p:spPr>
        <p:txBody>
          <a:bodyPr/>
          <a:lstStyle>
            <a:lvl1pPr>
              <a:defRPr b="0" i="0">
                <a:latin typeface="Sassoon Primary" pitchFamily="2" charset="77"/>
              </a:defRPr>
            </a:lvl1pPr>
            <a:lvl2pPr>
              <a:defRPr b="0" i="0">
                <a:latin typeface="Sassoon Primary" pitchFamily="2" charset="77"/>
              </a:defRPr>
            </a:lvl2pPr>
            <a:lvl3pPr>
              <a:defRPr b="0" i="0">
                <a:latin typeface="Sassoon Primary" pitchFamily="2" charset="77"/>
              </a:defRPr>
            </a:lvl3pPr>
            <a:lvl4pPr>
              <a:defRPr b="0" i="0">
                <a:latin typeface="Sassoon Primary" pitchFamily="2" charset="77"/>
              </a:defRPr>
            </a:lvl4pPr>
            <a:lvl5pPr>
              <a:defRPr b="0" i="0">
                <a:latin typeface="Sassoon Primar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5" name="Rectangle 6">
            <a:extLst>
              <a:ext uri="{FF2B5EF4-FFF2-40B4-BE49-F238E27FC236}">
                <a16:creationId xmlns:a16="http://schemas.microsoft.com/office/drawing/2014/main" id="{259E1478-B476-8CBF-9679-62FDF5A3059B}"/>
              </a:ext>
            </a:extLst>
          </p:cNvPr>
          <p:cNvSpPr>
            <a:spLocks noGrp="1" noChangeArrowheads="1"/>
          </p:cNvSpPr>
          <p:nvPr>
            <p:ph type="sldNum" idx="10"/>
          </p:nvPr>
        </p:nvSpPr>
        <p:spPr>
          <a:ln/>
        </p:spPr>
        <p:txBody>
          <a:bodyPr/>
          <a:lstStyle>
            <a:lvl1pPr>
              <a:defRPr b="0" i="0">
                <a:latin typeface="Sassoon Primary" pitchFamily="2" charset="77"/>
              </a:defRPr>
            </a:lvl1pPr>
          </a:lstStyle>
          <a:p>
            <a:fld id="{780DF47D-4AB3-C948-B602-72BE10861206}" type="slidenum">
              <a:rPr lang="en-GB" altLang="fi-FI" smtClean="0"/>
              <a:pPr/>
              <a:t>‹#›</a:t>
            </a:fld>
            <a:endParaRPr lang="en-GB" altLang="fi-FI" dirty="0"/>
          </a:p>
        </p:txBody>
      </p:sp>
    </p:spTree>
    <p:extLst>
      <p:ext uri="{BB962C8B-B14F-4D97-AF65-F5344CB8AC3E}">
        <p14:creationId xmlns:p14="http://schemas.microsoft.com/office/powerpoint/2010/main" val="2035937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KiVa Parents - 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17600" y="566738"/>
            <a:ext cx="10153651" cy="1066800"/>
          </a:xfrm>
        </p:spPr>
        <p:txBody>
          <a:bodyPr/>
          <a:lstStyle>
            <a:lvl1pPr>
              <a:defRPr b="0" i="0">
                <a:latin typeface="Sassoon Primary" pitchFamily="2" charset="77"/>
              </a:defRPr>
            </a:lvl1pPr>
          </a:lstStyle>
          <a:p>
            <a:r>
              <a:rPr lang="en-US" dirty="0"/>
              <a:t>Click to edit Master title style</a:t>
            </a:r>
            <a:endParaRPr lang="fi-FI" dirty="0"/>
          </a:p>
        </p:txBody>
      </p:sp>
      <p:sp>
        <p:nvSpPr>
          <p:cNvPr id="3" name="Rectangle 6">
            <a:extLst>
              <a:ext uri="{FF2B5EF4-FFF2-40B4-BE49-F238E27FC236}">
                <a16:creationId xmlns:a16="http://schemas.microsoft.com/office/drawing/2014/main" id="{C9B11908-5734-9CCB-685A-AB4597DCE031}"/>
              </a:ext>
            </a:extLst>
          </p:cNvPr>
          <p:cNvSpPr>
            <a:spLocks noGrp="1" noChangeArrowheads="1"/>
          </p:cNvSpPr>
          <p:nvPr>
            <p:ph type="sldNum" idx="10"/>
          </p:nvPr>
        </p:nvSpPr>
        <p:spPr>
          <a:ln/>
        </p:spPr>
        <p:txBody>
          <a:bodyPr/>
          <a:lstStyle>
            <a:lvl1pPr>
              <a:defRPr b="0" i="0">
                <a:latin typeface="Sassoon Primary" pitchFamily="2" charset="77"/>
              </a:defRPr>
            </a:lvl1pPr>
          </a:lstStyle>
          <a:p>
            <a:fld id="{DF7EAD0D-DB81-D445-ABC9-D3A38CED811F}" type="slidenum">
              <a:rPr lang="en-GB" altLang="fi-FI" smtClean="0"/>
              <a:pPr/>
              <a:t>‹#›</a:t>
            </a:fld>
            <a:endParaRPr lang="en-GB" altLang="fi-FI" dirty="0"/>
          </a:p>
        </p:txBody>
      </p:sp>
    </p:spTree>
    <p:extLst>
      <p:ext uri="{BB962C8B-B14F-4D97-AF65-F5344CB8AC3E}">
        <p14:creationId xmlns:p14="http://schemas.microsoft.com/office/powerpoint/2010/main" val="2097353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8033E17-E308-D70F-5FF8-2D5EFA95B14C}"/>
              </a:ext>
            </a:extLst>
          </p:cNvPr>
          <p:cNvSpPr>
            <a:spLocks noGrp="1"/>
          </p:cNvSpPr>
          <p:nvPr>
            <p:ph type="dt" sz="half" idx="10"/>
          </p:nvPr>
        </p:nvSpPr>
        <p:spPr/>
        <p:txBody>
          <a:bodyPr/>
          <a:lstStyle>
            <a:lvl1pPr>
              <a:defRPr b="0" i="0">
                <a:latin typeface="Sassoon Primary" pitchFamily="2" charset="77"/>
              </a:defRPr>
            </a:lvl1pPr>
          </a:lstStyle>
          <a:p>
            <a:pPr>
              <a:defRPr/>
            </a:pPr>
            <a:endParaRPr lang="en-US" dirty="0"/>
          </a:p>
        </p:txBody>
      </p:sp>
      <p:sp>
        <p:nvSpPr>
          <p:cNvPr id="3" name="Footer Placeholder 4">
            <a:extLst>
              <a:ext uri="{FF2B5EF4-FFF2-40B4-BE49-F238E27FC236}">
                <a16:creationId xmlns:a16="http://schemas.microsoft.com/office/drawing/2014/main" id="{A8EB108A-CFF9-5AB5-799D-703CF5A01D4A}"/>
              </a:ext>
            </a:extLst>
          </p:cNvPr>
          <p:cNvSpPr>
            <a:spLocks noGrp="1"/>
          </p:cNvSpPr>
          <p:nvPr>
            <p:ph type="ftr" sz="quarter" idx="11"/>
          </p:nvPr>
        </p:nvSpPr>
        <p:spPr/>
        <p:txBody>
          <a:bodyPr/>
          <a:lstStyle>
            <a:lvl1pPr>
              <a:defRPr b="0" i="0">
                <a:latin typeface="Sassoon Primary" pitchFamily="2" charset="77"/>
              </a:defRPr>
            </a:lvl1pPr>
          </a:lstStyle>
          <a:p>
            <a:pPr>
              <a:defRPr/>
            </a:pPr>
            <a:endParaRPr lang="en-US" dirty="0"/>
          </a:p>
        </p:txBody>
      </p:sp>
      <p:sp>
        <p:nvSpPr>
          <p:cNvPr id="4" name="Slide Number Placeholder 5">
            <a:extLst>
              <a:ext uri="{FF2B5EF4-FFF2-40B4-BE49-F238E27FC236}">
                <a16:creationId xmlns:a16="http://schemas.microsoft.com/office/drawing/2014/main" id="{211243E9-161E-18B6-A486-30501788B96D}"/>
              </a:ext>
            </a:extLst>
          </p:cNvPr>
          <p:cNvSpPr>
            <a:spLocks noGrp="1"/>
          </p:cNvSpPr>
          <p:nvPr>
            <p:ph type="sldNum" sz="quarter" idx="12"/>
          </p:nvPr>
        </p:nvSpPr>
        <p:spPr/>
        <p:txBody>
          <a:bodyPr/>
          <a:lstStyle>
            <a:lvl1pPr>
              <a:defRPr b="0" i="0">
                <a:latin typeface="Sassoon Primary" pitchFamily="2" charset="77"/>
              </a:defRPr>
            </a:lvl1pPr>
          </a:lstStyle>
          <a:p>
            <a:fld id="{9D1D21FC-B5F6-8543-AAE0-F6D24D208860}" type="slidenum">
              <a:rPr lang="en-US" altLang="en-US" smtClean="0"/>
              <a:pPr/>
              <a:t>‹#›</a:t>
            </a:fld>
            <a:endParaRPr lang="en-US" altLang="en-US" dirty="0"/>
          </a:p>
        </p:txBody>
      </p:sp>
    </p:spTree>
    <p:extLst>
      <p:ext uri="{BB962C8B-B14F-4D97-AF65-F5344CB8AC3E}">
        <p14:creationId xmlns:p14="http://schemas.microsoft.com/office/powerpoint/2010/main" val="281273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pPr>
              <a:defRPr/>
            </a:pPr>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pPr>
              <a:defRPr/>
            </a:pPr>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9B9A83F-51BB-F14C-B862-31A319F10287}" type="slidenum">
              <a:rPr lang="en-US" altLang="en-US" smtClean="0"/>
              <a:pPr/>
              <a:t>‹#›</a:t>
            </a:fld>
            <a:endParaRPr lang="en-US" altLang="en-US" dirty="0"/>
          </a:p>
        </p:txBody>
      </p:sp>
    </p:spTree>
    <p:extLst>
      <p:ext uri="{BB962C8B-B14F-4D97-AF65-F5344CB8AC3E}">
        <p14:creationId xmlns:p14="http://schemas.microsoft.com/office/powerpoint/2010/main" val="1229762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97284D2-2663-FF46-902A-20F44B8DB180}" type="slidenum">
              <a:rPr lang="en-US" altLang="en-US" smtClean="0"/>
              <a:pPr/>
              <a:t>‹#›</a:t>
            </a:fld>
            <a:endParaRPr lang="en-US" altLang="en-US" dirty="0"/>
          </a:p>
        </p:txBody>
      </p:sp>
    </p:spTree>
    <p:extLst>
      <p:ext uri="{BB962C8B-B14F-4D97-AF65-F5344CB8AC3E}">
        <p14:creationId xmlns:p14="http://schemas.microsoft.com/office/powerpoint/2010/main" val="4109703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312249B-F5D5-0F45-8C22-3435AA091B9E}" type="slidenum">
              <a:rPr lang="en-US" altLang="en-US" smtClean="0"/>
              <a:pPr/>
              <a:t>‹#›</a:t>
            </a:fld>
            <a:endParaRPr lang="en-US" altLang="en-US" dirty="0"/>
          </a:p>
        </p:txBody>
      </p:sp>
    </p:spTree>
    <p:extLst>
      <p:ext uri="{BB962C8B-B14F-4D97-AF65-F5344CB8AC3E}">
        <p14:creationId xmlns:p14="http://schemas.microsoft.com/office/powerpoint/2010/main" val="174815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C774356F-9F5B-614F-9394-2E579AAD9A7F}" type="slidenum">
              <a:rPr lang="en-US" altLang="en-US" smtClean="0"/>
              <a:pPr/>
              <a:t>‹#›</a:t>
            </a:fld>
            <a:endParaRPr lang="en-US" altLang="en-US" dirty="0"/>
          </a:p>
        </p:txBody>
      </p:sp>
    </p:spTree>
    <p:extLst>
      <p:ext uri="{BB962C8B-B14F-4D97-AF65-F5344CB8AC3E}">
        <p14:creationId xmlns:p14="http://schemas.microsoft.com/office/powerpoint/2010/main" val="15018031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fld id="{91E84452-E04B-F94D-AF89-BDA8902A8E30}" type="slidenum">
              <a:rPr lang="en-US" altLang="en-US" smtClean="0"/>
              <a:pPr/>
              <a:t>‹#›</a:t>
            </a:fld>
            <a:endParaRPr lang="en-US" altLang="en-US" dirty="0"/>
          </a:p>
        </p:txBody>
      </p:sp>
    </p:spTree>
    <p:extLst>
      <p:ext uri="{BB962C8B-B14F-4D97-AF65-F5344CB8AC3E}">
        <p14:creationId xmlns:p14="http://schemas.microsoft.com/office/powerpoint/2010/main" val="25197109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fld id="{6D2E7552-4F8A-1F47-9369-1F46338F6FE8}" type="slidenum">
              <a:rPr lang="en-US" altLang="en-US" smtClean="0"/>
              <a:pPr/>
              <a:t>‹#›</a:t>
            </a:fld>
            <a:endParaRPr lang="en-US" altLang="en-US" dirty="0"/>
          </a:p>
        </p:txBody>
      </p:sp>
    </p:spTree>
    <p:extLst>
      <p:ext uri="{BB962C8B-B14F-4D97-AF65-F5344CB8AC3E}">
        <p14:creationId xmlns:p14="http://schemas.microsoft.com/office/powerpoint/2010/main" val="7558839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059176C-B98E-6B4E-A0B5-C922D05BE6A3}" type="slidenum">
              <a:rPr lang="en-US" altLang="en-US" smtClean="0"/>
              <a:pPr/>
              <a:t>‹#›</a:t>
            </a:fld>
            <a:endParaRPr lang="en-US" altLang="en-US" dirty="0"/>
          </a:p>
        </p:txBody>
      </p:sp>
    </p:spTree>
    <p:extLst>
      <p:ext uri="{BB962C8B-B14F-4D97-AF65-F5344CB8AC3E}">
        <p14:creationId xmlns:p14="http://schemas.microsoft.com/office/powerpoint/2010/main" val="9201053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C723FB2-D832-F64F-AC3E-328AC2F43B4E}" type="slidenum">
              <a:rPr lang="en-US" altLang="en-US" smtClean="0"/>
              <a:pPr/>
              <a:t>‹#›</a:t>
            </a:fld>
            <a:endParaRPr lang="en-US" altLang="en-US" dirty="0"/>
          </a:p>
        </p:txBody>
      </p:sp>
    </p:spTree>
    <p:extLst>
      <p:ext uri="{BB962C8B-B14F-4D97-AF65-F5344CB8AC3E}">
        <p14:creationId xmlns:p14="http://schemas.microsoft.com/office/powerpoint/2010/main" val="9196553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17EEB8F-4AEB-7D49-8EA0-93B102C8565B}" type="slidenum">
              <a:rPr lang="en-US" altLang="en-US" smtClean="0"/>
              <a:pPr/>
              <a:t>‹#›</a:t>
            </a:fld>
            <a:endParaRPr lang="en-US" altLang="en-US" dirty="0"/>
          </a:p>
        </p:txBody>
      </p:sp>
    </p:spTree>
    <p:extLst>
      <p:ext uri="{BB962C8B-B14F-4D97-AF65-F5344CB8AC3E}">
        <p14:creationId xmlns:p14="http://schemas.microsoft.com/office/powerpoint/2010/main" val="3209496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E92AF89-FD62-8B4F-8008-2E490721CA7D}" type="slidenum">
              <a:rPr lang="en-US" altLang="en-US" smtClean="0"/>
              <a:pPr/>
              <a:t>‹#›</a:t>
            </a:fld>
            <a:endParaRPr lang="en-US" altLang="en-US" dirty="0"/>
          </a:p>
        </p:txBody>
      </p:sp>
    </p:spTree>
    <p:extLst>
      <p:ext uri="{BB962C8B-B14F-4D97-AF65-F5344CB8AC3E}">
        <p14:creationId xmlns:p14="http://schemas.microsoft.com/office/powerpoint/2010/main" val="5856067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F24619E-E520-7A47-8323-D7574B8171AC}" type="slidenum">
              <a:rPr lang="en-US" altLang="en-US" smtClean="0"/>
              <a:pPr/>
              <a:t>‹#›</a:t>
            </a:fld>
            <a:endParaRPr lang="en-US" altLang="en-US" dirty="0"/>
          </a:p>
        </p:txBody>
      </p:sp>
    </p:spTree>
    <p:extLst>
      <p:ext uri="{BB962C8B-B14F-4D97-AF65-F5344CB8AC3E}">
        <p14:creationId xmlns:p14="http://schemas.microsoft.com/office/powerpoint/2010/main" val="3266681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Sassoon Primary" pitchFamily="2" charset="77"/>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031783E-44ED-0C44-A1F5-8504160FF6FB}" type="slidenum">
              <a:rPr lang="en-US" altLang="en-US" smtClean="0"/>
              <a:pPr/>
              <a:t>‹#›</a:t>
            </a:fld>
            <a:endParaRPr lang="en-US" altLang="en-US" dirty="0"/>
          </a:p>
        </p:txBody>
      </p:sp>
    </p:spTree>
    <p:extLst>
      <p:ext uri="{BB962C8B-B14F-4D97-AF65-F5344CB8AC3E}">
        <p14:creationId xmlns:p14="http://schemas.microsoft.com/office/powerpoint/2010/main" val="10371176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0E58621-3A58-0441-B2FD-80E4F9205C6A}" type="slidenum">
              <a:rPr lang="en-US" altLang="en-US" smtClean="0"/>
              <a:pPr/>
              <a:t>‹#›</a:t>
            </a:fld>
            <a:endParaRPr lang="en-US" altLang="en-US" dirty="0"/>
          </a:p>
        </p:txBody>
      </p:sp>
    </p:spTree>
    <p:extLst>
      <p:ext uri="{BB962C8B-B14F-4D97-AF65-F5344CB8AC3E}">
        <p14:creationId xmlns:p14="http://schemas.microsoft.com/office/powerpoint/2010/main" val="289181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fld id="{FCC04A6F-437D-4D4B-A1B6-20FE11151755}" type="slidenum">
              <a:rPr lang="en-US" altLang="en-US" smtClean="0"/>
              <a:pPr/>
              <a:t>‹#›</a:t>
            </a:fld>
            <a:endParaRPr lang="en-US" altLang="en-US" dirty="0"/>
          </a:p>
        </p:txBody>
      </p:sp>
    </p:spTree>
    <p:extLst>
      <p:ext uri="{BB962C8B-B14F-4D97-AF65-F5344CB8AC3E}">
        <p14:creationId xmlns:p14="http://schemas.microsoft.com/office/powerpoint/2010/main" val="17993349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a:xfrm>
            <a:off x="561111" y="6391838"/>
            <a:ext cx="3644282" cy="304801"/>
          </a:xfrm>
        </p:spPr>
        <p:txBody>
          <a:bodyPr/>
          <a:lstStyle/>
          <a:p>
            <a:pPr>
              <a:defRPr/>
            </a:pPr>
            <a:endParaRPr lang="en-US" dirty="0"/>
          </a:p>
        </p:txBody>
      </p:sp>
      <p:sp>
        <p:nvSpPr>
          <p:cNvPr id="9" name="Slide Number Placeholder 8"/>
          <p:cNvSpPr>
            <a:spLocks noGrp="1"/>
          </p:cNvSpPr>
          <p:nvPr>
            <p:ph type="sldNum" sz="quarter" idx="12"/>
          </p:nvPr>
        </p:nvSpPr>
        <p:spPr/>
        <p:txBody>
          <a:bodyPr/>
          <a:lstStyle/>
          <a:p>
            <a:fld id="{FCEE39BE-BAF2-0B42-9A57-FA160ECDA309}" type="slidenum">
              <a:rPr lang="en-US" altLang="en-US" smtClean="0"/>
              <a:pPr/>
              <a:t>‹#›</a:t>
            </a:fld>
            <a:endParaRPr lang="en-US" altLang="en-US" dirty="0"/>
          </a:p>
        </p:txBody>
      </p:sp>
    </p:spTree>
    <p:extLst>
      <p:ext uri="{BB962C8B-B14F-4D97-AF65-F5344CB8AC3E}">
        <p14:creationId xmlns:p14="http://schemas.microsoft.com/office/powerpoint/2010/main" val="37867204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21E74426-85C9-0B48-950F-A205362511DC}" type="slidenum">
              <a:rPr lang="en-US" altLang="en-US" smtClean="0"/>
              <a:pPr/>
              <a:t>‹#›</a:t>
            </a:fld>
            <a:endParaRPr lang="en-US" altLang="en-US" dirty="0"/>
          </a:p>
        </p:txBody>
      </p:sp>
    </p:spTree>
    <p:extLst>
      <p:ext uri="{BB962C8B-B14F-4D97-AF65-F5344CB8AC3E}">
        <p14:creationId xmlns:p14="http://schemas.microsoft.com/office/powerpoint/2010/main" val="4238426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3CC9A55-F628-424B-AF1A-B0C15E17CFB2}" type="slidenum">
              <a:rPr lang="en-US" altLang="en-US" smtClean="0"/>
              <a:pPr/>
              <a:t>‹#›</a:t>
            </a:fld>
            <a:endParaRPr lang="en-US" altLang="en-US" dirty="0"/>
          </a:p>
        </p:txBody>
      </p:sp>
    </p:spTree>
    <p:extLst>
      <p:ext uri="{BB962C8B-B14F-4D97-AF65-F5344CB8AC3E}">
        <p14:creationId xmlns:p14="http://schemas.microsoft.com/office/powerpoint/2010/main" val="29208094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pPr>
              <a:defRPr/>
            </a:pPr>
            <a:fld id="{BBD73093-10FC-A24A-90B2-EDA4B33D261E}" type="datetimeFigureOut">
              <a:rPr lang="en-GB" smtClean="0"/>
              <a:pPr>
                <a:defRPr/>
              </a:pPr>
              <a:t>18/09/2026</a:t>
            </a:fld>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fld id="{8FD10DE7-1164-9046-9072-3BD895E49A2B}" type="slidenum">
              <a:rPr lang="en-GB" altLang="en-US" smtClean="0"/>
              <a:pPr/>
              <a:t>‹#›</a:t>
            </a:fld>
            <a:endParaRPr lang="en-GB" altLang="en-US" dirty="0"/>
          </a:p>
        </p:txBody>
      </p:sp>
    </p:spTree>
    <p:extLst>
      <p:ext uri="{BB962C8B-B14F-4D97-AF65-F5344CB8AC3E}">
        <p14:creationId xmlns:p14="http://schemas.microsoft.com/office/powerpoint/2010/main" val="4182177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DDBC8FA5-2DA9-1645-9CF4-E564589ACCC5}" type="datetimeFigureOut">
              <a:rPr lang="en-GB" smtClean="0"/>
              <a:pPr>
                <a:defRPr/>
              </a:pPr>
              <a:t>18/09/2026</a:t>
            </a:fld>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fld id="{B0EF52C0-D504-6344-9739-43065E9E5767}" type="slidenum">
              <a:rPr lang="en-GB" altLang="en-US" smtClean="0"/>
              <a:pPr/>
              <a:t>‹#›</a:t>
            </a:fld>
            <a:endParaRPr lang="en-GB" altLang="en-US" dirty="0"/>
          </a:p>
        </p:txBody>
      </p:sp>
    </p:spTree>
    <p:extLst>
      <p:ext uri="{BB962C8B-B14F-4D97-AF65-F5344CB8AC3E}">
        <p14:creationId xmlns:p14="http://schemas.microsoft.com/office/powerpoint/2010/main" val="34861595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fld id="{DBEDEB19-AA19-164E-80CA-6FA34A5AA636}" type="datetimeFigureOut">
              <a:rPr lang="en-GB" smtClean="0"/>
              <a:pPr>
                <a:defRPr/>
              </a:pPr>
              <a:t>18/09/2026</a:t>
            </a:fld>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fld id="{0752A8A9-A516-694D-923B-5E67C2B49F13}" type="slidenum">
              <a:rPr lang="en-GB" altLang="en-US" smtClean="0"/>
              <a:pPr/>
              <a:t>‹#›</a:t>
            </a:fld>
            <a:endParaRPr lang="en-GB" altLang="en-US" dirty="0"/>
          </a:p>
        </p:txBody>
      </p:sp>
    </p:spTree>
    <p:extLst>
      <p:ext uri="{BB962C8B-B14F-4D97-AF65-F5344CB8AC3E}">
        <p14:creationId xmlns:p14="http://schemas.microsoft.com/office/powerpoint/2010/main" val="15351413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defRPr/>
            </a:pPr>
            <a:fld id="{0B92E744-F07B-9F42-9481-540F79BC7F2D}" type="datetimeFigureOut">
              <a:rPr lang="en-GB" smtClean="0"/>
              <a:pPr>
                <a:defRPr/>
              </a:pPr>
              <a:t>18/09/2026</a:t>
            </a:fld>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fld id="{60FADEB1-67A2-A34C-A417-E84BFFD35338}" type="slidenum">
              <a:rPr lang="en-GB" altLang="en-US" smtClean="0"/>
              <a:pPr/>
              <a:t>‹#›</a:t>
            </a:fld>
            <a:endParaRPr lang="en-GB" altLang="en-US" dirty="0"/>
          </a:p>
        </p:txBody>
      </p:sp>
    </p:spTree>
    <p:extLst>
      <p:ext uri="{BB962C8B-B14F-4D97-AF65-F5344CB8AC3E}">
        <p14:creationId xmlns:p14="http://schemas.microsoft.com/office/powerpoint/2010/main" val="603534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fld id="{261A5616-C815-FE4D-B8CE-96A5991C97A5}" type="datetimeFigureOut">
              <a:rPr lang="en-GB" smtClean="0"/>
              <a:pPr>
                <a:defRPr/>
              </a:pPr>
              <a:t>18/09/2026</a:t>
            </a:fld>
            <a:endParaRPr lang="en-GB" dirty="0"/>
          </a:p>
        </p:txBody>
      </p:sp>
      <p:sp>
        <p:nvSpPr>
          <p:cNvPr id="8" name="Footer Placeholder 7"/>
          <p:cNvSpPr>
            <a:spLocks noGrp="1"/>
          </p:cNvSpPr>
          <p:nvPr>
            <p:ph type="ftr" sz="quarter" idx="11"/>
          </p:nvPr>
        </p:nvSpPr>
        <p:spPr/>
        <p:txBody>
          <a:bodyPr/>
          <a:lstStyle/>
          <a:p>
            <a:pPr>
              <a:defRPr/>
            </a:pPr>
            <a:endParaRPr lang="en-GB" dirty="0"/>
          </a:p>
        </p:txBody>
      </p:sp>
      <p:sp>
        <p:nvSpPr>
          <p:cNvPr id="9" name="Slide Number Placeholder 8"/>
          <p:cNvSpPr>
            <a:spLocks noGrp="1"/>
          </p:cNvSpPr>
          <p:nvPr>
            <p:ph type="sldNum" sz="quarter" idx="12"/>
          </p:nvPr>
        </p:nvSpPr>
        <p:spPr/>
        <p:txBody>
          <a:bodyPr/>
          <a:lstStyle/>
          <a:p>
            <a:fld id="{9A8E428D-5D1D-EE46-A666-7BB4EBC8D7B8}" type="slidenum">
              <a:rPr lang="en-GB" altLang="en-US" smtClean="0"/>
              <a:pPr/>
              <a:t>‹#›</a:t>
            </a:fld>
            <a:endParaRPr lang="en-GB" altLang="en-US" dirty="0"/>
          </a:p>
        </p:txBody>
      </p:sp>
    </p:spTree>
    <p:extLst>
      <p:ext uri="{BB962C8B-B14F-4D97-AF65-F5344CB8AC3E}">
        <p14:creationId xmlns:p14="http://schemas.microsoft.com/office/powerpoint/2010/main" val="2176609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defRPr/>
            </a:pPr>
            <a:fld id="{A1D6BC37-CF55-9643-AE43-ADB1DB3EBFA0}" type="datetimeFigureOut">
              <a:rPr lang="en-GB" smtClean="0"/>
              <a:pPr>
                <a:defRPr/>
              </a:pPr>
              <a:t>18/09/2026</a:t>
            </a:fld>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5" name="Slide Number Placeholder 4"/>
          <p:cNvSpPr>
            <a:spLocks noGrp="1"/>
          </p:cNvSpPr>
          <p:nvPr>
            <p:ph type="sldNum" sz="quarter" idx="12"/>
          </p:nvPr>
        </p:nvSpPr>
        <p:spPr/>
        <p:txBody>
          <a:bodyPr/>
          <a:lstStyle/>
          <a:p>
            <a:fld id="{4ECE8D39-D2B5-8941-AC46-892991FD3807}" type="slidenum">
              <a:rPr lang="en-GB" altLang="en-US" smtClean="0"/>
              <a:pPr/>
              <a:t>‹#›</a:t>
            </a:fld>
            <a:endParaRPr lang="en-GB" altLang="en-US" dirty="0"/>
          </a:p>
        </p:txBody>
      </p:sp>
    </p:spTree>
    <p:extLst>
      <p:ext uri="{BB962C8B-B14F-4D97-AF65-F5344CB8AC3E}">
        <p14:creationId xmlns:p14="http://schemas.microsoft.com/office/powerpoint/2010/main" val="11494422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B1FF3FD-7E1B-5A4C-87ED-D7F8578A8D0C}" type="datetimeFigureOut">
              <a:rPr lang="en-GB" smtClean="0"/>
              <a:pPr>
                <a:defRPr/>
              </a:pPr>
              <a:t>18/09/2026</a:t>
            </a:fld>
            <a:endParaRPr lang="en-GB" dirty="0"/>
          </a:p>
        </p:txBody>
      </p:sp>
      <p:sp>
        <p:nvSpPr>
          <p:cNvPr id="3" name="Footer Placeholder 2"/>
          <p:cNvSpPr>
            <a:spLocks noGrp="1"/>
          </p:cNvSpPr>
          <p:nvPr>
            <p:ph type="ftr" sz="quarter" idx="11"/>
          </p:nvPr>
        </p:nvSpPr>
        <p:spPr/>
        <p:txBody>
          <a:bodyPr/>
          <a:lstStyle/>
          <a:p>
            <a:pPr>
              <a:defRPr/>
            </a:pPr>
            <a:endParaRPr lang="en-GB" dirty="0"/>
          </a:p>
        </p:txBody>
      </p:sp>
      <p:sp>
        <p:nvSpPr>
          <p:cNvPr id="4" name="Slide Number Placeholder 3"/>
          <p:cNvSpPr>
            <a:spLocks noGrp="1"/>
          </p:cNvSpPr>
          <p:nvPr>
            <p:ph type="sldNum" sz="quarter" idx="12"/>
          </p:nvPr>
        </p:nvSpPr>
        <p:spPr/>
        <p:txBody>
          <a:bodyPr/>
          <a:lstStyle/>
          <a:p>
            <a:fld id="{9FC6258A-B077-244C-A858-682F753C5079}" type="slidenum">
              <a:rPr lang="en-GB" altLang="en-US" smtClean="0"/>
              <a:pPr/>
              <a:t>‹#›</a:t>
            </a:fld>
            <a:endParaRPr lang="en-GB" altLang="en-US" dirty="0"/>
          </a:p>
        </p:txBody>
      </p:sp>
    </p:spTree>
    <p:extLst>
      <p:ext uri="{BB962C8B-B14F-4D97-AF65-F5344CB8AC3E}">
        <p14:creationId xmlns:p14="http://schemas.microsoft.com/office/powerpoint/2010/main" val="6589612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fld id="{D3D30C81-4AB1-D640-A6F4-0C00FFB41622}" type="datetimeFigureOut">
              <a:rPr lang="en-GB" smtClean="0"/>
              <a:pPr>
                <a:defRPr/>
              </a:pPr>
              <a:t>18/09/2026</a:t>
            </a:fld>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fld id="{CEB1A11A-A9B9-9148-A59A-DDDAE3A7E32F}" type="slidenum">
              <a:rPr lang="en-GB" altLang="en-US" smtClean="0"/>
              <a:pPr/>
              <a:t>‹#›</a:t>
            </a:fld>
            <a:endParaRPr lang="en-GB" altLang="en-US" dirty="0"/>
          </a:p>
        </p:txBody>
      </p:sp>
    </p:spTree>
    <p:extLst>
      <p:ext uri="{BB962C8B-B14F-4D97-AF65-F5344CB8AC3E}">
        <p14:creationId xmlns:p14="http://schemas.microsoft.com/office/powerpoint/2010/main" val="3149893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fld id="{F467F030-7F3E-9946-A03C-B5E52A7F9BE1}" type="datetimeFigureOut">
              <a:rPr lang="en-GB" smtClean="0"/>
              <a:pPr>
                <a:defRPr/>
              </a:pPr>
              <a:t>18/09/2026</a:t>
            </a:fld>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fld id="{EF3EFBE6-EED6-3348-9872-9FE7942C7645}" type="slidenum">
              <a:rPr lang="en-GB" altLang="en-US" smtClean="0"/>
              <a:pPr/>
              <a:t>‹#›</a:t>
            </a:fld>
            <a:endParaRPr lang="en-GB" altLang="en-US" dirty="0"/>
          </a:p>
        </p:txBody>
      </p:sp>
    </p:spTree>
    <p:extLst>
      <p:ext uri="{BB962C8B-B14F-4D97-AF65-F5344CB8AC3E}">
        <p14:creationId xmlns:p14="http://schemas.microsoft.com/office/powerpoint/2010/main" val="29338196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9524CDD8-7943-AC42-B636-FCA8917B0E89}" type="datetimeFigureOut">
              <a:rPr lang="en-GB" smtClean="0"/>
              <a:pPr>
                <a:defRPr/>
              </a:pPr>
              <a:t>18/09/2026</a:t>
            </a:fld>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fld id="{1AE40B74-EDC0-DF40-8433-925C7C297034}" type="slidenum">
              <a:rPr lang="en-GB" altLang="en-US" smtClean="0"/>
              <a:pPr/>
              <a:t>‹#›</a:t>
            </a:fld>
            <a:endParaRPr lang="en-GB" altLang="en-US" dirty="0"/>
          </a:p>
        </p:txBody>
      </p:sp>
    </p:spTree>
    <p:extLst>
      <p:ext uri="{BB962C8B-B14F-4D97-AF65-F5344CB8AC3E}">
        <p14:creationId xmlns:p14="http://schemas.microsoft.com/office/powerpoint/2010/main" val="5890644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C741FACA-250C-614D-BC6D-A662D11BAADA}" type="datetimeFigureOut">
              <a:rPr lang="en-GB" smtClean="0"/>
              <a:pPr>
                <a:defRPr/>
              </a:pPr>
              <a:t>18/09/2026</a:t>
            </a:fld>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fld id="{21B45208-F5AE-A040-9264-9AC910250735}" type="slidenum">
              <a:rPr lang="en-GB" altLang="en-US" smtClean="0"/>
              <a:pPr/>
              <a:t>‹#›</a:t>
            </a:fld>
            <a:endParaRPr lang="en-GB" altLang="en-US" dirty="0"/>
          </a:p>
        </p:txBody>
      </p:sp>
    </p:spTree>
    <p:extLst>
      <p:ext uri="{BB962C8B-B14F-4D97-AF65-F5344CB8AC3E}">
        <p14:creationId xmlns:p14="http://schemas.microsoft.com/office/powerpoint/2010/main" val="871553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slideLayout" Target="../slideLayouts/slideLayout24.xml"/><Relationship Id="rId2" Type="http://schemas.openxmlformats.org/officeDocument/2006/relationships/slideLayout" Target="../slideLayouts/slideLayout9.xml"/><Relationship Id="rId16" Type="http://schemas.openxmlformats.org/officeDocument/2006/relationships/slideLayout" Target="../slideLayouts/slideLayout23.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19" Type="http://schemas.openxmlformats.org/officeDocument/2006/relationships/image" Target="../media/image3.jpeg"/><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87042" name="Suorakulmio 39">
            <a:extLst>
              <a:ext uri="{FF2B5EF4-FFF2-40B4-BE49-F238E27FC236}">
                <a16:creationId xmlns:a16="http://schemas.microsoft.com/office/drawing/2014/main" id="{2A8DB05C-DBC6-F2A6-D390-115394CB60D8}"/>
              </a:ext>
            </a:extLst>
          </p:cNvPr>
          <p:cNvSpPr>
            <a:spLocks noChangeArrowheads="1"/>
          </p:cNvSpPr>
          <p:nvPr userDrawn="1"/>
        </p:nvSpPr>
        <p:spPr bwMode="auto">
          <a:xfrm>
            <a:off x="0" y="6453188"/>
            <a:ext cx="12192000" cy="431800"/>
          </a:xfrm>
          <a:prstGeom prst="rect">
            <a:avLst/>
          </a:prstGeom>
          <a:solidFill>
            <a:srgbClr val="F7941E"/>
          </a:solidFill>
          <a:ln>
            <a:noFill/>
          </a:ln>
        </p:spPr>
        <p:txBody>
          <a:bodyPr/>
          <a:lstStyle>
            <a:lvl1pPr defTabSz="449263">
              <a:defRPr>
                <a:solidFill>
                  <a:schemeClr val="tx1"/>
                </a:solidFill>
                <a:latin typeface="Century Gothic" panose="020B0502020202020204" pitchFamily="34" charset="0"/>
              </a:defRPr>
            </a:lvl1pPr>
            <a:lvl2pPr marL="742950" indent="-285750" defTabSz="449263">
              <a:defRPr>
                <a:solidFill>
                  <a:schemeClr val="tx1"/>
                </a:solidFill>
                <a:latin typeface="Century Gothic" panose="020B0502020202020204" pitchFamily="34" charset="0"/>
              </a:defRPr>
            </a:lvl2pPr>
            <a:lvl3pPr marL="1143000" indent="-228600" defTabSz="449263">
              <a:defRPr>
                <a:solidFill>
                  <a:schemeClr val="tx1"/>
                </a:solidFill>
                <a:latin typeface="Century Gothic" panose="020B0502020202020204" pitchFamily="34" charset="0"/>
              </a:defRPr>
            </a:lvl3pPr>
            <a:lvl4pPr marL="1600200" indent="-228600" defTabSz="449263">
              <a:defRPr>
                <a:solidFill>
                  <a:schemeClr val="tx1"/>
                </a:solidFill>
                <a:latin typeface="Century Gothic" panose="020B0502020202020204" pitchFamily="34" charset="0"/>
              </a:defRPr>
            </a:lvl4pPr>
            <a:lvl5pPr marL="2057400" indent="-228600" defTabSz="449263">
              <a:defRPr>
                <a:solidFill>
                  <a:schemeClr val="tx1"/>
                </a:solidFill>
                <a:latin typeface="Century Gothic" panose="020B0502020202020204" pitchFamily="34" charset="0"/>
              </a:defRPr>
            </a:lvl5pPr>
            <a:lvl6pPr marL="2514600" indent="-228600" defTabSz="449263"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49263"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49263"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49263"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buClr>
                <a:srgbClr val="000000"/>
              </a:buClr>
              <a:buSzPct val="100000"/>
              <a:buFont typeface="Arial" panose="020B0604020202020204" pitchFamily="34" charset="0"/>
              <a:buNone/>
              <a:defRPr/>
            </a:pPr>
            <a:endParaRPr lang="fi-FI" altLang="en-US" b="0" i="0" dirty="0">
              <a:solidFill>
                <a:schemeClr val="bg1"/>
              </a:solidFill>
              <a:latin typeface="Sassoon Primary" pitchFamily="2" charset="77"/>
            </a:endParaRPr>
          </a:p>
        </p:txBody>
      </p:sp>
      <p:sp>
        <p:nvSpPr>
          <p:cNvPr id="2051" name="Rectangle 4">
            <a:extLst>
              <a:ext uri="{FF2B5EF4-FFF2-40B4-BE49-F238E27FC236}">
                <a16:creationId xmlns:a16="http://schemas.microsoft.com/office/drawing/2014/main" id="{3CE20A88-9413-72A7-27E8-7D54B545E363}"/>
              </a:ext>
            </a:extLst>
          </p:cNvPr>
          <p:cNvSpPr>
            <a:spLocks noGrp="1" noChangeArrowheads="1"/>
          </p:cNvSpPr>
          <p:nvPr>
            <p:ph type="title"/>
          </p:nvPr>
        </p:nvSpPr>
        <p:spPr bwMode="auto">
          <a:xfrm>
            <a:off x="814918" y="585788"/>
            <a:ext cx="10562167" cy="106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fi-FI" dirty="0" err="1"/>
              <a:t>Muokkaa</a:t>
            </a:r>
            <a:r>
              <a:rPr lang="en-GB" altLang="fi-FI" dirty="0"/>
              <a:t> </a:t>
            </a:r>
            <a:r>
              <a:rPr lang="en-GB" altLang="fi-FI" dirty="0" err="1"/>
              <a:t>otsikon</a:t>
            </a:r>
            <a:r>
              <a:rPr lang="en-GB" altLang="fi-FI" dirty="0"/>
              <a:t> </a:t>
            </a:r>
            <a:r>
              <a:rPr lang="en-GB" altLang="fi-FI" dirty="0" err="1"/>
              <a:t>tekstimuotoa</a:t>
            </a:r>
            <a:r>
              <a:rPr lang="en-GB" altLang="fi-FI" dirty="0"/>
              <a:t> </a:t>
            </a:r>
            <a:r>
              <a:rPr lang="en-GB" altLang="fi-FI" dirty="0" err="1"/>
              <a:t>napsauttamalla</a:t>
            </a:r>
            <a:endParaRPr lang="en-GB" altLang="fi-FI" dirty="0"/>
          </a:p>
        </p:txBody>
      </p:sp>
      <p:sp>
        <p:nvSpPr>
          <p:cNvPr id="2052" name="Rectangle 5">
            <a:extLst>
              <a:ext uri="{FF2B5EF4-FFF2-40B4-BE49-F238E27FC236}">
                <a16:creationId xmlns:a16="http://schemas.microsoft.com/office/drawing/2014/main" id="{B2B17435-6AE4-772A-ABE9-6B54A25BBC4F}"/>
              </a:ext>
            </a:extLst>
          </p:cNvPr>
          <p:cNvSpPr>
            <a:spLocks noGrp="1" noChangeArrowheads="1"/>
          </p:cNvSpPr>
          <p:nvPr>
            <p:ph type="body" idx="1"/>
          </p:nvPr>
        </p:nvSpPr>
        <p:spPr bwMode="auto">
          <a:xfrm>
            <a:off x="814918" y="1847851"/>
            <a:ext cx="10562167" cy="3940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fi-FI" dirty="0" err="1"/>
              <a:t>Muokkaa</a:t>
            </a:r>
            <a:r>
              <a:rPr lang="en-GB" altLang="fi-FI" dirty="0"/>
              <a:t> </a:t>
            </a:r>
            <a:r>
              <a:rPr lang="en-GB" altLang="fi-FI" dirty="0" err="1"/>
              <a:t>jäsennyksen</a:t>
            </a:r>
            <a:r>
              <a:rPr lang="en-GB" altLang="fi-FI" dirty="0"/>
              <a:t> </a:t>
            </a:r>
            <a:r>
              <a:rPr lang="en-GB" altLang="fi-FI" dirty="0" err="1"/>
              <a:t>tekstimuotoa</a:t>
            </a:r>
            <a:r>
              <a:rPr lang="en-GB" altLang="fi-FI" dirty="0"/>
              <a:t> </a:t>
            </a:r>
            <a:r>
              <a:rPr lang="en-GB" altLang="fi-FI" dirty="0" err="1"/>
              <a:t>napsauttamalla</a:t>
            </a:r>
            <a:endParaRPr lang="en-GB" altLang="fi-FI" dirty="0"/>
          </a:p>
          <a:p>
            <a:pPr lvl="1"/>
            <a:r>
              <a:rPr lang="en-GB" altLang="fi-FI" dirty="0" err="1"/>
              <a:t>Toinen</a:t>
            </a:r>
            <a:r>
              <a:rPr lang="en-GB" altLang="fi-FI" dirty="0"/>
              <a:t> </a:t>
            </a:r>
            <a:r>
              <a:rPr lang="en-GB" altLang="fi-FI" dirty="0" err="1"/>
              <a:t>jäsennystaso</a:t>
            </a:r>
            <a:endParaRPr lang="en-GB" altLang="fi-FI" dirty="0"/>
          </a:p>
          <a:p>
            <a:pPr lvl="2"/>
            <a:r>
              <a:rPr lang="en-GB" altLang="fi-FI" dirty="0" err="1"/>
              <a:t>Kolmas</a:t>
            </a:r>
            <a:r>
              <a:rPr lang="en-GB" altLang="fi-FI" dirty="0"/>
              <a:t> </a:t>
            </a:r>
            <a:r>
              <a:rPr lang="en-GB" altLang="fi-FI" dirty="0" err="1"/>
              <a:t>jäsennystaso</a:t>
            </a:r>
            <a:endParaRPr lang="en-GB" altLang="fi-FI" dirty="0"/>
          </a:p>
          <a:p>
            <a:pPr lvl="3"/>
            <a:r>
              <a:rPr lang="en-GB" altLang="fi-FI" dirty="0" err="1"/>
              <a:t>Neljäs</a:t>
            </a:r>
            <a:r>
              <a:rPr lang="en-GB" altLang="fi-FI" dirty="0"/>
              <a:t> </a:t>
            </a:r>
            <a:r>
              <a:rPr lang="en-GB" altLang="fi-FI" dirty="0" err="1"/>
              <a:t>jäsennystaso</a:t>
            </a:r>
            <a:endParaRPr lang="en-GB" altLang="fi-FI" dirty="0"/>
          </a:p>
          <a:p>
            <a:pPr lvl="4"/>
            <a:r>
              <a:rPr lang="en-GB" altLang="fi-FI" dirty="0" err="1"/>
              <a:t>Viides</a:t>
            </a:r>
            <a:r>
              <a:rPr lang="en-GB" altLang="fi-FI" dirty="0"/>
              <a:t> </a:t>
            </a:r>
            <a:r>
              <a:rPr lang="en-GB" altLang="fi-FI" dirty="0" err="1"/>
              <a:t>jäsennystaso</a:t>
            </a:r>
            <a:endParaRPr lang="en-GB" altLang="fi-FI" dirty="0"/>
          </a:p>
          <a:p>
            <a:pPr lvl="4"/>
            <a:r>
              <a:rPr lang="en-GB" altLang="fi-FI" dirty="0" err="1"/>
              <a:t>Kuudes</a:t>
            </a:r>
            <a:r>
              <a:rPr lang="en-GB" altLang="fi-FI" dirty="0"/>
              <a:t> </a:t>
            </a:r>
            <a:r>
              <a:rPr lang="en-GB" altLang="fi-FI" dirty="0" err="1"/>
              <a:t>jäsennystaso</a:t>
            </a:r>
            <a:endParaRPr lang="en-GB" altLang="fi-FI" dirty="0"/>
          </a:p>
          <a:p>
            <a:pPr lvl="4"/>
            <a:r>
              <a:rPr lang="en-GB" altLang="fi-FI" dirty="0" err="1"/>
              <a:t>Seitsemäs</a:t>
            </a:r>
            <a:r>
              <a:rPr lang="en-GB" altLang="fi-FI" dirty="0"/>
              <a:t> </a:t>
            </a:r>
            <a:r>
              <a:rPr lang="en-GB" altLang="fi-FI" dirty="0" err="1"/>
              <a:t>jäsennystaso</a:t>
            </a:r>
            <a:endParaRPr lang="en-GB" altLang="fi-FI" dirty="0"/>
          </a:p>
          <a:p>
            <a:pPr lvl="4"/>
            <a:r>
              <a:rPr lang="en-GB" altLang="fi-FI" dirty="0" err="1"/>
              <a:t>Kahdeksas</a:t>
            </a:r>
            <a:r>
              <a:rPr lang="en-GB" altLang="fi-FI" dirty="0"/>
              <a:t> </a:t>
            </a:r>
            <a:r>
              <a:rPr lang="en-GB" altLang="fi-FI" dirty="0" err="1"/>
              <a:t>jäsennystaso</a:t>
            </a:r>
            <a:endParaRPr lang="en-GB" altLang="fi-FI" dirty="0"/>
          </a:p>
          <a:p>
            <a:pPr lvl="4"/>
            <a:r>
              <a:rPr lang="en-GB" altLang="fi-FI" dirty="0" err="1"/>
              <a:t>Yhdeksäs</a:t>
            </a:r>
            <a:r>
              <a:rPr lang="en-GB" altLang="fi-FI" dirty="0"/>
              <a:t> </a:t>
            </a:r>
            <a:r>
              <a:rPr lang="en-GB" altLang="fi-FI" dirty="0" err="1"/>
              <a:t>jäsennystaso</a:t>
            </a:r>
            <a:endParaRPr lang="en-GB" altLang="fi-FI" dirty="0"/>
          </a:p>
        </p:txBody>
      </p:sp>
      <p:sp>
        <p:nvSpPr>
          <p:cNvPr id="2" name="Rectangle 6">
            <a:extLst>
              <a:ext uri="{FF2B5EF4-FFF2-40B4-BE49-F238E27FC236}">
                <a16:creationId xmlns:a16="http://schemas.microsoft.com/office/drawing/2014/main" id="{A9424CC7-3142-0906-2DC8-A41D7ED29DCD}"/>
              </a:ext>
            </a:extLst>
          </p:cNvPr>
          <p:cNvSpPr>
            <a:spLocks noGrp="1" noChangeArrowheads="1"/>
          </p:cNvSpPr>
          <p:nvPr>
            <p:ph type="sldNum"/>
          </p:nvPr>
        </p:nvSpPr>
        <p:spPr bwMode="auto">
          <a:xfrm>
            <a:off x="791633" y="6524625"/>
            <a:ext cx="908051" cy="2174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Clr>
                <a:srgbClr val="FFFFFF"/>
              </a:buClr>
              <a:buSzPct val="100000"/>
              <a:buFont typeface="Trebuchet MS" panose="020B070302020209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0" i="0">
                <a:solidFill>
                  <a:schemeClr val="bg1"/>
                </a:solidFill>
                <a:latin typeface="Sassoon Primary" pitchFamily="2" charset="77"/>
                <a:cs typeface="Calibri" panose="020F0502020204030204" pitchFamily="34" charset="0"/>
              </a:defRPr>
            </a:lvl1pPr>
          </a:lstStyle>
          <a:p>
            <a:fld id="{F0B4A7E7-6C4A-B946-8106-87F823268DAC}" type="slidenum">
              <a:rPr lang="en-GB" altLang="fi-FI" smtClean="0"/>
              <a:pPr/>
              <a:t>‹#›</a:t>
            </a:fld>
            <a:endParaRPr lang="en-GB" altLang="fi-FI" dirty="0"/>
          </a:p>
        </p:txBody>
      </p:sp>
      <p:pic>
        <p:nvPicPr>
          <p:cNvPr id="2054" name="Kuva 36">
            <a:extLst>
              <a:ext uri="{FF2B5EF4-FFF2-40B4-BE49-F238E27FC236}">
                <a16:creationId xmlns:a16="http://schemas.microsoft.com/office/drawing/2014/main" id="{3DA529C4-1453-9920-1AA7-948DAFDDE532}"/>
              </a:ext>
            </a:extLst>
          </p:cNvPr>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8578851" y="6045200"/>
            <a:ext cx="39497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Kuva 38">
            <a:extLst>
              <a:ext uri="{FF2B5EF4-FFF2-40B4-BE49-F238E27FC236}">
                <a16:creationId xmlns:a16="http://schemas.microsoft.com/office/drawing/2014/main" id="{090BB76B-54B3-F743-B32B-6F51ED557689}"/>
              </a:ext>
            </a:extLst>
          </p:cNvPr>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0875434" y="6342063"/>
            <a:ext cx="52493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833" r:id="rId7"/>
  </p:sldLayoutIdLst>
  <p:txStyles>
    <p:titleStyle>
      <a:lvl1pPr algn="l" defTabSz="449263" rtl="0" eaLnBrk="0" fontAlgn="base" hangingPunct="0">
        <a:spcBef>
          <a:spcPct val="0"/>
        </a:spcBef>
        <a:spcAft>
          <a:spcPct val="0"/>
        </a:spcAft>
        <a:buClr>
          <a:srgbClr val="006600"/>
        </a:buClr>
        <a:buSzPct val="100000"/>
        <a:buFont typeface="Arial" panose="020B0604020202020204" pitchFamily="34" charset="0"/>
        <a:defRPr sz="3200" b="0" i="0" kern="1200">
          <a:solidFill>
            <a:srgbClr val="222B6A"/>
          </a:solidFill>
          <a:latin typeface="Sassoon Primary" pitchFamily="2" charset="77"/>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a:solidFill>
            <a:srgbClr val="222B6A"/>
          </a:solidFill>
          <a:latin typeface="Sassoon Primary" pitchFamily="50" charset="0"/>
          <a:ea typeface="MS Gothic" panose="020B0609070205080204" pitchFamily="49" charset="-128"/>
          <a:cs typeface="Calibri" panose="020F0502020204030204" pitchFamily="34" charset="0"/>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a:solidFill>
            <a:srgbClr val="222B6A"/>
          </a:solidFill>
          <a:latin typeface="Sassoon Primary" pitchFamily="50" charset="0"/>
          <a:ea typeface="MS Gothic" panose="020B0609070205080204" pitchFamily="49" charset="-128"/>
          <a:cs typeface="Calibri" panose="020F0502020204030204" pitchFamily="34" charset="0"/>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a:solidFill>
            <a:srgbClr val="222B6A"/>
          </a:solidFill>
          <a:latin typeface="Sassoon Primary" pitchFamily="50" charset="0"/>
          <a:ea typeface="MS Gothic" panose="020B0609070205080204" pitchFamily="49" charset="-128"/>
          <a:cs typeface="Calibri" panose="020F0502020204030204" pitchFamily="34" charset="0"/>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a:solidFill>
            <a:srgbClr val="222B6A"/>
          </a:solidFill>
          <a:latin typeface="Sassoon Primary" pitchFamily="50" charset="0"/>
          <a:ea typeface="MS Gothic" panose="020B0609070205080204" pitchFamily="49" charset="-128"/>
          <a:cs typeface="Calibri" panose="020F0502020204030204" pitchFamily="34" charset="0"/>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p:titleStyle>
    <p:bodyStyle>
      <a:lvl1pPr marL="338138" indent="-338138" algn="l" defTabSz="449263" rtl="0" eaLnBrk="0" fontAlgn="base" hangingPunct="0">
        <a:spcBef>
          <a:spcPts val="650"/>
        </a:spcBef>
        <a:spcAft>
          <a:spcPct val="0"/>
        </a:spcAft>
        <a:buClr>
          <a:srgbClr val="DF641F"/>
        </a:buClr>
        <a:buSzPct val="100000"/>
        <a:buFont typeface="Arial" panose="020B0604020202020204" pitchFamily="34" charset="0"/>
        <a:buChar char="•"/>
        <a:defRPr sz="2600" b="0" i="0" kern="1200">
          <a:solidFill>
            <a:srgbClr val="4D4D4D"/>
          </a:solidFill>
          <a:latin typeface="Sassoon Primary" pitchFamily="2" charset="77"/>
          <a:ea typeface="+mn-ea"/>
          <a:cs typeface="Calibri" panose="020F0502020204030204" pitchFamily="34" charset="0"/>
        </a:defRPr>
      </a:lvl1pPr>
      <a:lvl2pPr marL="738188" indent="-280988" algn="l" defTabSz="449263" rtl="0" eaLnBrk="0" fontAlgn="base" hangingPunct="0">
        <a:spcBef>
          <a:spcPts val="600"/>
        </a:spcBef>
        <a:spcAft>
          <a:spcPct val="0"/>
        </a:spcAft>
        <a:buClr>
          <a:srgbClr val="DF641F"/>
        </a:buClr>
        <a:buSzPct val="100000"/>
        <a:buFont typeface="Calibri" panose="020F0502020204030204" pitchFamily="34" charset="0"/>
        <a:buChar char="‒"/>
        <a:defRPr sz="2400" b="0" i="0" kern="1200">
          <a:solidFill>
            <a:srgbClr val="4D4D4D"/>
          </a:solidFill>
          <a:latin typeface="Sassoon Primary" pitchFamily="2" charset="77"/>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DF641F"/>
        </a:buClr>
        <a:buSzPct val="100000"/>
        <a:buFont typeface="Calibri" panose="020F0502020204030204" pitchFamily="34" charset="0"/>
        <a:buChar char="»"/>
        <a:defRPr sz="2200" b="0" i="0" kern="1200">
          <a:solidFill>
            <a:srgbClr val="4D4D4D"/>
          </a:solidFill>
          <a:latin typeface="Sassoon Primary" pitchFamily="2" charset="77"/>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DF641F"/>
        </a:buClr>
        <a:buSzPct val="100000"/>
        <a:buFont typeface="Wingdings" pitchFamily="2" charset="2"/>
        <a:buChar char="§"/>
        <a:defRPr sz="2000" b="0" i="0" kern="1200">
          <a:solidFill>
            <a:srgbClr val="4D4D4D"/>
          </a:solidFill>
          <a:latin typeface="Sassoon Primary" pitchFamily="2" charset="77"/>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DF641F"/>
        </a:buClr>
        <a:buSzPct val="100000"/>
        <a:buFont typeface="Calibri" panose="020F0502020204030204" pitchFamily="34" charset="0"/>
        <a:buChar char="»"/>
        <a:defRPr sz="2000" b="0" i="0" kern="1200">
          <a:solidFill>
            <a:srgbClr val="4D4D4D"/>
          </a:solidFill>
          <a:latin typeface="Sassoon Primary" pitchFamily="2" charset="77"/>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dirty="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0" i="0">
                <a:solidFill>
                  <a:schemeClr val="accent1"/>
                </a:solidFill>
                <a:latin typeface="Sassoon Primary" pitchFamily="2" charset="77"/>
              </a:defRPr>
            </a:lvl1pPr>
          </a:lstStyle>
          <a:p>
            <a:pPr>
              <a:defRPr/>
            </a:pPr>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0" i="0">
                <a:solidFill>
                  <a:schemeClr val="accent1"/>
                </a:solidFill>
                <a:latin typeface="Sassoon Primary" pitchFamily="2" charset="77"/>
              </a:defRPr>
            </a:lvl1pPr>
          </a:lstStyle>
          <a:p>
            <a:pPr>
              <a:defRPr/>
            </a:pPr>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Sassoon Primary" pitchFamily="2" charset="77"/>
              </a:defRPr>
            </a:lvl1pPr>
          </a:lstStyle>
          <a:p>
            <a:fld id="{59763E1A-BD52-1E4F-A81F-C7F56885C471}" type="slidenum">
              <a:rPr lang="en-US" altLang="en-US" smtClean="0"/>
              <a:pPr/>
              <a:t>‹#›</a:t>
            </a:fld>
            <a:endParaRPr lang="en-US" altLang="en-US" dirty="0"/>
          </a:p>
        </p:txBody>
      </p:sp>
    </p:spTree>
    <p:extLst>
      <p:ext uri="{BB962C8B-B14F-4D97-AF65-F5344CB8AC3E}">
        <p14:creationId xmlns:p14="http://schemas.microsoft.com/office/powerpoint/2010/main" val="3244897438"/>
      </p:ext>
    </p:extLst>
  </p:cSld>
  <p:clrMap bg1="lt1" tx1="dk1" bg2="lt2" tx2="dk2" accent1="accent1" accent2="accent2" accent3="accent3" accent4="accent4" accent5="accent5" accent6="accent6" hlink="hlink" folHlink="folHlink"/>
  <p:sldLayoutIdLst>
    <p:sldLayoutId id="2147484835" r:id="rId1"/>
    <p:sldLayoutId id="2147484836" r:id="rId2"/>
    <p:sldLayoutId id="2147484837" r:id="rId3"/>
    <p:sldLayoutId id="2147484838" r:id="rId4"/>
    <p:sldLayoutId id="2147484839" r:id="rId5"/>
    <p:sldLayoutId id="2147484840" r:id="rId6"/>
    <p:sldLayoutId id="2147484841" r:id="rId7"/>
    <p:sldLayoutId id="2147484842" r:id="rId8"/>
    <p:sldLayoutId id="2147484843" r:id="rId9"/>
    <p:sldLayoutId id="2147484844" r:id="rId10"/>
    <p:sldLayoutId id="2147484845" r:id="rId11"/>
    <p:sldLayoutId id="2147484846" r:id="rId12"/>
    <p:sldLayoutId id="2147484847" r:id="rId13"/>
    <p:sldLayoutId id="2147484848" r:id="rId14"/>
    <p:sldLayoutId id="2147484849" r:id="rId15"/>
    <p:sldLayoutId id="2147484850" r:id="rId16"/>
    <p:sldLayoutId id="2147484851" r:id="rId17"/>
  </p:sldLayoutIdLst>
  <p:txStyles>
    <p:titleStyle>
      <a:lvl1pPr algn="l" defTabSz="457200" rtl="0" eaLnBrk="1" latinLnBrk="0" hangingPunct="1">
        <a:spcBef>
          <a:spcPct val="0"/>
        </a:spcBef>
        <a:buNone/>
        <a:defRPr sz="3600" b="0" i="0" kern="1200">
          <a:solidFill>
            <a:schemeClr val="bg2"/>
          </a:solidFill>
          <a:latin typeface="Sassoon Primary" pitchFamily="2" charset="77"/>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Sassoon Primary" pitchFamily="2" charset="77"/>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Sassoon Primary" pitchFamily="2" charset="77"/>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Sassoon Primary" pitchFamily="2" charset="77"/>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Sassoon Primary" pitchFamily="2" charset="77"/>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Sassoon Primary" pitchFamily="2" charset="77"/>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Sassoon Primary" pitchFamily="2" charset="77"/>
              </a:defRPr>
            </a:lvl1pPr>
          </a:lstStyle>
          <a:p>
            <a:fld id="{C764DE79-268F-4C1A-8933-263129D2AF90}" type="datetimeFigureOut">
              <a:rPr lang="en-US" smtClean="0"/>
              <a:pPr/>
              <a:t>9/18/2026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Sassoon Primary" pitchFamily="2" charset="77"/>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Sassoon Primary" pitchFamily="2" charset="77"/>
              </a:defRPr>
            </a:lvl1pPr>
          </a:lstStyle>
          <a:p>
            <a:fld id="{F0B4A7E7-6C4A-B946-8106-87F823268DAC}" type="slidenum">
              <a:rPr lang="en-GB" altLang="fi-FI" smtClean="0"/>
              <a:pPr/>
              <a:t>‹#›</a:t>
            </a:fld>
            <a:endParaRPr lang="en-GB" altLang="fi-FI" dirty="0"/>
          </a:p>
        </p:txBody>
      </p:sp>
    </p:spTree>
    <p:extLst>
      <p:ext uri="{BB962C8B-B14F-4D97-AF65-F5344CB8AC3E}">
        <p14:creationId xmlns:p14="http://schemas.microsoft.com/office/powerpoint/2010/main" val="2920170263"/>
      </p:ext>
    </p:extLst>
  </p:cSld>
  <p:clrMap bg1="lt1" tx1="dk1" bg2="lt2" tx2="dk2" accent1="accent1" accent2="accent2" accent3="accent3" accent4="accent4" accent5="accent5" accent6="accent6" hlink="hlink" folHlink="folHlink"/>
  <p:sldLayoutIdLst>
    <p:sldLayoutId id="2147484871" r:id="rId1"/>
    <p:sldLayoutId id="2147484872" r:id="rId2"/>
    <p:sldLayoutId id="2147484873" r:id="rId3"/>
    <p:sldLayoutId id="2147484874" r:id="rId4"/>
    <p:sldLayoutId id="2147484875" r:id="rId5"/>
    <p:sldLayoutId id="2147484876" r:id="rId6"/>
    <p:sldLayoutId id="2147484877" r:id="rId7"/>
    <p:sldLayoutId id="2147484878" r:id="rId8"/>
    <p:sldLayoutId id="2147484879" r:id="rId9"/>
    <p:sldLayoutId id="2147484880" r:id="rId10"/>
    <p:sldLayoutId id="21474848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hyperlink" Target="mailto:yearX@stalbanrc.bham.sch.uk" TargetMode="Externa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hyperlink" Target="mailto:senco@stalbanrc.bham.sch.uk" TargetMode="Externa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hyperlink" Target="https://www.tentenresources.co.uk/parent-portal/" TargetMode="Externa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hyperlink" Target="mailto:year6@stalbanrc.bham.sch.uk" TargetMode="External"/><Relationship Id="rId2" Type="http://schemas.openxmlformats.org/officeDocument/2006/relationships/image" Target="../media/image20.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6">
            <a:extLst>
              <a:ext uri="{FF2B5EF4-FFF2-40B4-BE49-F238E27FC236}">
                <a16:creationId xmlns:a16="http://schemas.microsoft.com/office/drawing/2014/main" id="{97D0969B-841B-8BF3-13E4-61CB8E320D97}"/>
              </a:ext>
            </a:extLst>
          </p:cNvPr>
          <p:cNvSpPr txBox="1">
            <a:spLocks noChangeArrowheads="1"/>
          </p:cNvSpPr>
          <p:nvPr/>
        </p:nvSpPr>
        <p:spPr bwMode="auto">
          <a:xfrm>
            <a:off x="2135189" y="4365625"/>
            <a:ext cx="792003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eaLnBrk="1" hangingPunct="1">
              <a:spcBef>
                <a:spcPct val="50000"/>
              </a:spcBef>
            </a:pPr>
            <a:r>
              <a:rPr lang="en-US" altLang="en-US" sz="4800" dirty="0">
                <a:solidFill>
                  <a:schemeClr val="bg1"/>
                </a:solidFill>
                <a:latin typeface="Sassoon Primary" pitchFamily="2" charset="77"/>
              </a:rPr>
              <a:t>Year 6</a:t>
            </a:r>
          </a:p>
          <a:p>
            <a:pPr algn="ctr" eaLnBrk="1" hangingPunct="1">
              <a:spcBef>
                <a:spcPct val="50000"/>
              </a:spcBef>
            </a:pPr>
            <a:r>
              <a:rPr lang="en-US" altLang="en-US" sz="4800" dirty="0">
                <a:solidFill>
                  <a:schemeClr val="bg1"/>
                </a:solidFill>
                <a:latin typeface="Sassoon Primary" pitchFamily="2" charset="77"/>
              </a:rPr>
              <a:t>Transition Meeting</a:t>
            </a:r>
          </a:p>
        </p:txBody>
      </p:sp>
      <p:pic>
        <p:nvPicPr>
          <p:cNvPr id="1026" name="Picture 2" descr="New South Birmingham MAC">
            <a:extLst>
              <a:ext uri="{FF2B5EF4-FFF2-40B4-BE49-F238E27FC236}">
                <a16:creationId xmlns:a16="http://schemas.microsoft.com/office/drawing/2014/main" id="{E50EC8C3-4452-927F-C5D5-A1CF4DEE53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4707" y="1700808"/>
            <a:ext cx="2921000" cy="2921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6">
            <a:extLst>
              <a:ext uri="{FF2B5EF4-FFF2-40B4-BE49-F238E27FC236}">
                <a16:creationId xmlns:a16="http://schemas.microsoft.com/office/drawing/2014/main" id="{793F0BF1-2C31-A365-89B7-ADE750D16B02}"/>
              </a:ext>
            </a:extLst>
          </p:cNvPr>
          <p:cNvSpPr txBox="1">
            <a:spLocks noChangeArrowheads="1"/>
          </p:cNvSpPr>
          <p:nvPr/>
        </p:nvSpPr>
        <p:spPr bwMode="auto">
          <a:xfrm>
            <a:off x="2135189" y="764704"/>
            <a:ext cx="79200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eaLnBrk="1" hangingPunct="1">
              <a:spcBef>
                <a:spcPct val="50000"/>
              </a:spcBef>
            </a:pPr>
            <a:r>
              <a:rPr lang="en-US" altLang="en-US" sz="4800" dirty="0">
                <a:solidFill>
                  <a:schemeClr val="bg1"/>
                </a:solidFill>
                <a:latin typeface="Sassoon Primary" pitchFamily="2" charset="77"/>
              </a:rPr>
              <a:t>Welcome to St Alban’s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63F80E-EF6D-F8C2-19A9-FACBB754B315}"/>
              </a:ext>
            </a:extLst>
          </p:cNvPr>
          <p:cNvSpPr>
            <a:spLocks noGrp="1"/>
          </p:cNvSpPr>
          <p:nvPr>
            <p:ph idx="1"/>
          </p:nvPr>
        </p:nvSpPr>
        <p:spPr>
          <a:xfrm>
            <a:off x="1992314" y="298450"/>
            <a:ext cx="8207375" cy="1474788"/>
          </a:xfrm>
        </p:spPr>
        <p:txBody>
          <a:bodyPr rtlCol="0">
            <a:normAutofit fontScale="92500" lnSpcReduction="20000"/>
          </a:bodyPr>
          <a:lstStyle/>
          <a:p>
            <a:pPr marL="136525" indent="0" algn="ctr" eaLnBrk="1" fontAlgn="auto" hangingPunct="1">
              <a:spcAft>
                <a:spcPts val="0"/>
              </a:spcAft>
              <a:buNone/>
              <a:defRPr/>
            </a:pPr>
            <a:endParaRPr lang="en-GB" sz="3600" dirty="0">
              <a:solidFill>
                <a:schemeClr val="bg1"/>
              </a:solidFill>
            </a:endParaRPr>
          </a:p>
          <a:p>
            <a:pPr marL="136525" indent="0" algn="ctr" eaLnBrk="1" fontAlgn="auto" hangingPunct="1">
              <a:spcAft>
                <a:spcPts val="0"/>
              </a:spcAft>
              <a:buNone/>
              <a:defRPr/>
            </a:pPr>
            <a:r>
              <a:rPr lang="en-GB" sz="3600" dirty="0">
                <a:solidFill>
                  <a:schemeClr val="bg1"/>
                </a:solidFill>
              </a:rPr>
              <a:t>Following in the footsteps of Jesus we love, live and learn together.</a:t>
            </a:r>
          </a:p>
        </p:txBody>
      </p:sp>
      <p:pic>
        <p:nvPicPr>
          <p:cNvPr id="36867" name="Picture 2" descr="Image result for following jesus">
            <a:extLst>
              <a:ext uri="{FF2B5EF4-FFF2-40B4-BE49-F238E27FC236}">
                <a16:creationId xmlns:a16="http://schemas.microsoft.com/office/drawing/2014/main" id="{ABB135BE-D2A5-B704-10BF-F1FDE80959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0326" y="4781551"/>
            <a:ext cx="26003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Box 1">
            <a:extLst>
              <a:ext uri="{FF2B5EF4-FFF2-40B4-BE49-F238E27FC236}">
                <a16:creationId xmlns:a16="http://schemas.microsoft.com/office/drawing/2014/main" id="{0FE69D3C-D2EF-BD71-6353-3F8C3641DA66}"/>
              </a:ext>
            </a:extLst>
          </p:cNvPr>
          <p:cNvSpPr txBox="1">
            <a:spLocks noChangeArrowheads="1"/>
          </p:cNvSpPr>
          <p:nvPr/>
        </p:nvSpPr>
        <p:spPr bwMode="auto">
          <a:xfrm>
            <a:off x="2166938" y="2276475"/>
            <a:ext cx="52578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GB" altLang="en-US" sz="2400" dirty="0">
                <a:latin typeface="Sassoon Primary" pitchFamily="2" charset="77"/>
              </a:rPr>
              <a:t>Dear Lord, </a:t>
            </a:r>
          </a:p>
          <a:p>
            <a:endParaRPr lang="en-GB" altLang="en-US" sz="2400" dirty="0">
              <a:latin typeface="Sassoon Primary" pitchFamily="2" charset="77"/>
            </a:endParaRPr>
          </a:p>
          <a:p>
            <a:r>
              <a:rPr lang="en-GB" altLang="en-US" sz="2400" dirty="0">
                <a:latin typeface="Sassoon Primary" pitchFamily="2" charset="77"/>
              </a:rPr>
              <a:t>At the beginning of this new school year we ask for your mercy. Bless the students, staff and parents of St Alban’s that together we may grow in faith, hope and love as we learn from you and each other how to follow your son Jesus. </a:t>
            </a:r>
          </a:p>
          <a:p>
            <a:r>
              <a:rPr lang="en-GB" altLang="en-US" sz="2400" dirty="0">
                <a:latin typeface="Sassoon Primary" pitchFamily="2" charset="77"/>
              </a:rPr>
              <a:t>Amen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A36B7A39-B336-38F1-79B6-363B02DD61E8}"/>
              </a:ext>
            </a:extLst>
          </p:cNvPr>
          <p:cNvSpPr>
            <a:spLocks noGrp="1" noChangeArrowheads="1"/>
          </p:cNvSpPr>
          <p:nvPr>
            <p:ph type="title"/>
          </p:nvPr>
        </p:nvSpPr>
        <p:spPr>
          <a:xfrm>
            <a:off x="695400" y="698134"/>
            <a:ext cx="8229600" cy="1143000"/>
          </a:xfrm>
        </p:spPr>
        <p:txBody>
          <a:bodyPr/>
          <a:lstStyle/>
          <a:p>
            <a:pPr eaLnBrk="1" hangingPunct="1"/>
            <a:r>
              <a:rPr lang="en-GB" altLang="en-US" dirty="0"/>
              <a:t>The Year 6 Team </a:t>
            </a:r>
          </a:p>
        </p:txBody>
      </p:sp>
      <p:sp>
        <p:nvSpPr>
          <p:cNvPr id="37891" name="Content Placeholder 2">
            <a:extLst>
              <a:ext uri="{FF2B5EF4-FFF2-40B4-BE49-F238E27FC236}">
                <a16:creationId xmlns:a16="http://schemas.microsoft.com/office/drawing/2014/main" id="{CB355FBD-BAE7-CC5E-D32D-5BF74570F24E}"/>
              </a:ext>
            </a:extLst>
          </p:cNvPr>
          <p:cNvSpPr>
            <a:spLocks noGrp="1" noChangeArrowheads="1"/>
          </p:cNvSpPr>
          <p:nvPr>
            <p:ph idx="1"/>
          </p:nvPr>
        </p:nvSpPr>
        <p:spPr>
          <a:xfrm>
            <a:off x="479376" y="2420888"/>
            <a:ext cx="8353425" cy="3629025"/>
          </a:xfrm>
        </p:spPr>
        <p:txBody>
          <a:bodyPr/>
          <a:lstStyle/>
          <a:p>
            <a:pPr marL="136525" indent="0" eaLnBrk="1" hangingPunct="1">
              <a:buNone/>
            </a:pPr>
            <a:r>
              <a:rPr lang="en-GB" altLang="en-US" sz="2800" dirty="0">
                <a:solidFill>
                  <a:schemeClr val="tx1"/>
                </a:solidFill>
              </a:rPr>
              <a:t>Mr Dowling - Class Teacher </a:t>
            </a:r>
          </a:p>
          <a:p>
            <a:pPr marL="136525" indent="0" eaLnBrk="1" hangingPunct="1">
              <a:buNone/>
            </a:pPr>
            <a:r>
              <a:rPr lang="en-GB" altLang="en-US" sz="2800" dirty="0">
                <a:solidFill>
                  <a:schemeClr val="tx1"/>
                </a:solidFill>
              </a:rPr>
              <a:t>Mrs Williams - Teaching Assistant </a:t>
            </a:r>
          </a:p>
          <a:p>
            <a:pPr marL="136525" indent="0" eaLnBrk="1" hangingPunct="1">
              <a:buNone/>
            </a:pPr>
            <a:endParaRPr lang="en-GB" altLang="en-US" sz="2800" dirty="0">
              <a:solidFill>
                <a:schemeClr val="tx1"/>
              </a:solidFill>
            </a:endParaRPr>
          </a:p>
          <a:p>
            <a:pPr marL="136525" indent="0" eaLnBrk="1" hangingPunct="1">
              <a:buNone/>
            </a:pPr>
            <a:r>
              <a:rPr lang="en-GB" altLang="en-US" sz="2800" dirty="0">
                <a:solidFill>
                  <a:schemeClr val="tx1"/>
                </a:solidFill>
              </a:rPr>
              <a:t>Contact: </a:t>
            </a:r>
          </a:p>
          <a:p>
            <a:pPr marL="136525" indent="0" eaLnBrk="1" hangingPunct="1">
              <a:buNone/>
            </a:pPr>
            <a:r>
              <a:rPr lang="en-GB" altLang="en-US" sz="2800" dirty="0">
                <a:solidFill>
                  <a:schemeClr val="tx1"/>
                </a:solidFill>
                <a:hlinkClick r:id="rId2"/>
              </a:rPr>
              <a:t>year6@stalbanrc.bham.sch.uk</a:t>
            </a:r>
            <a:endParaRPr lang="en-GB" altLang="en-US" sz="2800" dirty="0">
              <a:solidFill>
                <a:schemeClr val="tx1"/>
              </a:solidFill>
            </a:endParaRPr>
          </a:p>
          <a:p>
            <a:pPr marL="136525" indent="0" eaLnBrk="1" hangingPunct="1">
              <a:buNone/>
            </a:pPr>
            <a:endParaRPr lang="en-GB" altLang="en-US" sz="28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A36B7A39-B336-38F1-79B6-363B02DD61E8}"/>
              </a:ext>
            </a:extLst>
          </p:cNvPr>
          <p:cNvSpPr>
            <a:spLocks noGrp="1" noChangeArrowheads="1"/>
          </p:cNvSpPr>
          <p:nvPr>
            <p:ph type="title"/>
          </p:nvPr>
        </p:nvSpPr>
        <p:spPr>
          <a:xfrm>
            <a:off x="695400" y="698134"/>
            <a:ext cx="8229600" cy="1143000"/>
          </a:xfrm>
        </p:spPr>
        <p:txBody>
          <a:bodyPr/>
          <a:lstStyle/>
          <a:p>
            <a:pPr eaLnBrk="1" hangingPunct="1"/>
            <a:r>
              <a:rPr lang="en-GB" altLang="en-US" dirty="0"/>
              <a:t>SEN and Inclusion:</a:t>
            </a:r>
          </a:p>
        </p:txBody>
      </p:sp>
      <p:sp>
        <p:nvSpPr>
          <p:cNvPr id="37891" name="Content Placeholder 2">
            <a:extLst>
              <a:ext uri="{FF2B5EF4-FFF2-40B4-BE49-F238E27FC236}">
                <a16:creationId xmlns:a16="http://schemas.microsoft.com/office/drawing/2014/main" id="{CB355FBD-BAE7-CC5E-D32D-5BF74570F24E}"/>
              </a:ext>
            </a:extLst>
          </p:cNvPr>
          <p:cNvSpPr>
            <a:spLocks noGrp="1" noChangeArrowheads="1"/>
          </p:cNvSpPr>
          <p:nvPr>
            <p:ph idx="1"/>
          </p:nvPr>
        </p:nvSpPr>
        <p:spPr>
          <a:xfrm>
            <a:off x="479376" y="2420888"/>
            <a:ext cx="8353425" cy="3629025"/>
          </a:xfrm>
        </p:spPr>
        <p:txBody>
          <a:bodyPr/>
          <a:lstStyle/>
          <a:p>
            <a:pPr marL="136525" indent="0" eaLnBrk="1" hangingPunct="1">
              <a:buNone/>
            </a:pPr>
            <a:r>
              <a:rPr lang="en-GB" altLang="en-US" sz="2800" dirty="0">
                <a:solidFill>
                  <a:schemeClr val="tx1"/>
                </a:solidFill>
              </a:rPr>
              <a:t>Mrs Jones  – SENCO</a:t>
            </a:r>
          </a:p>
          <a:p>
            <a:pPr marL="136525" indent="0" eaLnBrk="1" hangingPunct="1">
              <a:buNone/>
            </a:pPr>
            <a:r>
              <a:rPr lang="en-GB" altLang="en-US" sz="2800" dirty="0">
                <a:solidFill>
                  <a:schemeClr val="tx1"/>
                </a:solidFill>
              </a:rPr>
              <a:t>Mrs Doherty – Pastoral Lead</a:t>
            </a:r>
          </a:p>
          <a:p>
            <a:pPr marL="136525" indent="0" eaLnBrk="1" hangingPunct="1">
              <a:buNone/>
            </a:pPr>
            <a:endParaRPr lang="en-GB" altLang="en-US" sz="2800" dirty="0">
              <a:solidFill>
                <a:schemeClr val="tx1"/>
              </a:solidFill>
            </a:endParaRPr>
          </a:p>
          <a:p>
            <a:pPr marL="136525" indent="0" eaLnBrk="1" hangingPunct="1">
              <a:buNone/>
            </a:pPr>
            <a:r>
              <a:rPr lang="en-GB" altLang="en-US" sz="2800" dirty="0">
                <a:solidFill>
                  <a:srgbClr val="000000"/>
                </a:solidFill>
                <a:hlinkClick r:id="rId2"/>
              </a:rPr>
              <a:t>senco@stalbanrc.bham.sch.uk</a:t>
            </a:r>
            <a:endParaRPr lang="en-GB" altLang="en-US" sz="2800" dirty="0">
              <a:solidFill>
                <a:srgbClr val="000000"/>
              </a:solidFill>
            </a:endParaRPr>
          </a:p>
          <a:p>
            <a:pPr marL="136525" indent="0" eaLnBrk="1" hangingPunct="1">
              <a:buNone/>
            </a:pPr>
            <a:endParaRPr lang="en-GB" altLang="en-US" sz="2800" dirty="0">
              <a:solidFill>
                <a:srgbClr val="7030A0"/>
              </a:solidFill>
            </a:endParaRPr>
          </a:p>
        </p:txBody>
      </p:sp>
    </p:spTree>
    <p:extLst>
      <p:ext uri="{BB962C8B-B14F-4D97-AF65-F5344CB8AC3E}">
        <p14:creationId xmlns:p14="http://schemas.microsoft.com/office/powerpoint/2010/main" val="1041079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A36B7A39-B336-38F1-79B6-363B02DD61E8}"/>
              </a:ext>
            </a:extLst>
          </p:cNvPr>
          <p:cNvSpPr>
            <a:spLocks noGrp="1" noChangeArrowheads="1"/>
          </p:cNvSpPr>
          <p:nvPr>
            <p:ph type="title"/>
          </p:nvPr>
        </p:nvSpPr>
        <p:spPr>
          <a:xfrm>
            <a:off x="695400" y="698134"/>
            <a:ext cx="8229600" cy="1143000"/>
          </a:xfrm>
        </p:spPr>
        <p:txBody>
          <a:bodyPr/>
          <a:lstStyle/>
          <a:p>
            <a:pPr eaLnBrk="1" hangingPunct="1"/>
            <a:r>
              <a:rPr lang="en-GB" altLang="en-US" dirty="0"/>
              <a:t>Attendance:</a:t>
            </a:r>
          </a:p>
        </p:txBody>
      </p:sp>
      <p:pic>
        <p:nvPicPr>
          <p:cNvPr id="3" name="Picture 2"/>
          <p:cNvPicPr>
            <a:picLocks noChangeAspect="1"/>
          </p:cNvPicPr>
          <p:nvPr/>
        </p:nvPicPr>
        <p:blipFill>
          <a:blip r:embed="rId2"/>
          <a:stretch>
            <a:fillRect/>
          </a:stretch>
        </p:blipFill>
        <p:spPr>
          <a:xfrm>
            <a:off x="1271464" y="2708920"/>
            <a:ext cx="10119306" cy="3816424"/>
          </a:xfrm>
          <a:prstGeom prst="rect">
            <a:avLst/>
          </a:prstGeom>
        </p:spPr>
      </p:pic>
    </p:spTree>
    <p:extLst>
      <p:ext uri="{BB962C8B-B14F-4D97-AF65-F5344CB8AC3E}">
        <p14:creationId xmlns:p14="http://schemas.microsoft.com/office/powerpoint/2010/main" val="3231301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E2D0-A361-ACBF-6573-EFDBD511155A}"/>
              </a:ext>
            </a:extLst>
          </p:cNvPr>
          <p:cNvSpPr>
            <a:spLocks noGrp="1"/>
          </p:cNvSpPr>
          <p:nvPr>
            <p:ph type="title"/>
          </p:nvPr>
        </p:nvSpPr>
        <p:spPr>
          <a:xfrm>
            <a:off x="489938" y="1124744"/>
            <a:ext cx="8229600" cy="681037"/>
          </a:xfrm>
        </p:spPr>
        <p:txBody>
          <a:bodyPr rtlCol="0">
            <a:normAutofit fontScale="90000"/>
          </a:bodyPr>
          <a:lstStyle/>
          <a:p>
            <a:pPr eaLnBrk="1" fontAlgn="auto" hangingPunct="1">
              <a:spcAft>
                <a:spcPts val="0"/>
              </a:spcAft>
              <a:defRPr/>
            </a:pPr>
            <a:r>
              <a:rPr lang="en-GB" sz="4400" dirty="0"/>
              <a:t>Religious Education: </a:t>
            </a:r>
            <a:br>
              <a:rPr lang="en-GB" dirty="0"/>
            </a:br>
            <a:endParaRPr lang="en-GB" dirty="0"/>
          </a:p>
        </p:txBody>
      </p:sp>
      <p:pic>
        <p:nvPicPr>
          <p:cNvPr id="4" name="Picture 3"/>
          <p:cNvPicPr>
            <a:picLocks noChangeAspect="1"/>
          </p:cNvPicPr>
          <p:nvPr/>
        </p:nvPicPr>
        <p:blipFill>
          <a:blip r:embed="rId2"/>
          <a:stretch>
            <a:fillRect/>
          </a:stretch>
        </p:blipFill>
        <p:spPr>
          <a:xfrm>
            <a:off x="2135560" y="1526805"/>
            <a:ext cx="7992888" cy="5331195"/>
          </a:xfrm>
          <a:prstGeom prst="rect">
            <a:avLst/>
          </a:prstGeom>
        </p:spPr>
      </p:pic>
      <p:pic>
        <p:nvPicPr>
          <p:cNvPr id="6" name="Picture 5"/>
          <p:cNvPicPr>
            <a:picLocks noChangeAspect="1"/>
          </p:cNvPicPr>
          <p:nvPr/>
        </p:nvPicPr>
        <p:blipFill>
          <a:blip r:embed="rId3"/>
          <a:stretch>
            <a:fillRect/>
          </a:stretch>
        </p:blipFill>
        <p:spPr>
          <a:xfrm>
            <a:off x="0" y="3847158"/>
            <a:ext cx="2065650" cy="3010842"/>
          </a:xfrm>
          <a:prstGeom prst="rect">
            <a:avLst/>
          </a:prstGeom>
        </p:spPr>
      </p:pic>
    </p:spTree>
    <p:extLst>
      <p:ext uri="{BB962C8B-B14F-4D97-AF65-F5344CB8AC3E}">
        <p14:creationId xmlns:p14="http://schemas.microsoft.com/office/powerpoint/2010/main" val="4082266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9D957FE-8BDE-C793-A9BC-C0DD983FDF43}"/>
              </a:ext>
            </a:extLst>
          </p:cNvPr>
          <p:cNvSpPr txBox="1"/>
          <p:nvPr/>
        </p:nvSpPr>
        <p:spPr>
          <a:xfrm>
            <a:off x="4434324" y="188640"/>
            <a:ext cx="3323353" cy="461665"/>
          </a:xfrm>
          <a:prstGeom prst="rect">
            <a:avLst/>
          </a:prstGeom>
          <a:noFill/>
        </p:spPr>
        <p:txBody>
          <a:bodyPr wrap="square" rtlCol="0">
            <a:spAutoFit/>
          </a:bodyPr>
          <a:lstStyle/>
          <a:p>
            <a:pPr algn="ctr"/>
            <a:r>
              <a:rPr lang="en-GB" sz="2400" dirty="0">
                <a:latin typeface="Sassoon Primary" pitchFamily="2" charset="77"/>
              </a:rPr>
              <a:t>Year 6 Curriculum</a:t>
            </a:r>
          </a:p>
        </p:txBody>
      </p:sp>
      <p:pic>
        <p:nvPicPr>
          <p:cNvPr id="2" name="Picture 1">
            <a:extLst>
              <a:ext uri="{FF2B5EF4-FFF2-40B4-BE49-F238E27FC236}">
                <a16:creationId xmlns:a16="http://schemas.microsoft.com/office/drawing/2014/main" id="{4CB3DE3A-2E95-75C4-E70B-838A9198DA21}"/>
              </a:ext>
            </a:extLst>
          </p:cNvPr>
          <p:cNvPicPr>
            <a:picLocks noChangeAspect="1"/>
          </p:cNvPicPr>
          <p:nvPr/>
        </p:nvPicPr>
        <p:blipFill>
          <a:blip r:embed="rId2"/>
          <a:stretch>
            <a:fillRect/>
          </a:stretch>
        </p:blipFill>
        <p:spPr>
          <a:xfrm>
            <a:off x="623392" y="332656"/>
            <a:ext cx="4307659" cy="6211491"/>
          </a:xfrm>
          <a:prstGeom prst="rect">
            <a:avLst/>
          </a:prstGeom>
        </p:spPr>
      </p:pic>
      <p:pic>
        <p:nvPicPr>
          <p:cNvPr id="4" name="Picture 3">
            <a:extLst>
              <a:ext uri="{FF2B5EF4-FFF2-40B4-BE49-F238E27FC236}">
                <a16:creationId xmlns:a16="http://schemas.microsoft.com/office/drawing/2014/main" id="{30DFF49E-AC82-5055-890E-CC18E35B48A0}"/>
              </a:ext>
            </a:extLst>
          </p:cNvPr>
          <p:cNvPicPr>
            <a:picLocks noChangeAspect="1"/>
          </p:cNvPicPr>
          <p:nvPr/>
        </p:nvPicPr>
        <p:blipFill>
          <a:blip r:embed="rId3"/>
          <a:stretch>
            <a:fillRect/>
          </a:stretch>
        </p:blipFill>
        <p:spPr>
          <a:xfrm>
            <a:off x="6051145" y="641933"/>
            <a:ext cx="4320382" cy="6203119"/>
          </a:xfrm>
          <a:prstGeom prst="rect">
            <a:avLst/>
          </a:prstGeom>
        </p:spPr>
      </p:pic>
    </p:spTree>
    <p:extLst>
      <p:ext uri="{BB962C8B-B14F-4D97-AF65-F5344CB8AC3E}">
        <p14:creationId xmlns:p14="http://schemas.microsoft.com/office/powerpoint/2010/main" val="2561450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1">
            <a:extLst>
              <a:ext uri="{FF2B5EF4-FFF2-40B4-BE49-F238E27FC236}">
                <a16:creationId xmlns:a16="http://schemas.microsoft.com/office/drawing/2014/main" id="{D278622F-BC8F-E19E-C5CB-AE4D648A0D66}"/>
              </a:ext>
            </a:extLst>
          </p:cNvPr>
          <p:cNvSpPr txBox="1">
            <a:spLocks noChangeArrowheads="1"/>
          </p:cNvSpPr>
          <p:nvPr/>
        </p:nvSpPr>
        <p:spPr bwMode="auto">
          <a:xfrm>
            <a:off x="3106738" y="136722"/>
            <a:ext cx="59785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eaLnBrk="1" hangingPunct="1"/>
            <a:r>
              <a:rPr lang="en-GB" altLang="en-US" sz="2800" dirty="0">
                <a:latin typeface="Sassoon Primary" pitchFamily="2" charset="77"/>
              </a:rPr>
              <a:t>Year 6 Topics</a:t>
            </a:r>
          </a:p>
        </p:txBody>
      </p:sp>
      <p:sp>
        <p:nvSpPr>
          <p:cNvPr id="7" name="TextBox 1">
            <a:extLst>
              <a:ext uri="{FF2B5EF4-FFF2-40B4-BE49-F238E27FC236}">
                <a16:creationId xmlns:a16="http://schemas.microsoft.com/office/drawing/2014/main" id="{54B5B68B-568D-F9D0-CDB2-D4DCACF8BFC5}"/>
              </a:ext>
            </a:extLst>
          </p:cNvPr>
          <p:cNvSpPr txBox="1">
            <a:spLocks noChangeArrowheads="1"/>
          </p:cNvSpPr>
          <p:nvPr/>
        </p:nvSpPr>
        <p:spPr bwMode="auto">
          <a:xfrm>
            <a:off x="195161" y="575414"/>
            <a:ext cx="597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000" dirty="0">
                <a:latin typeface="Sassoon Primary" pitchFamily="2" charset="77"/>
              </a:rPr>
              <a:t>Geography</a:t>
            </a:r>
            <a:endParaRPr lang="en-GB" altLang="en-US" sz="2800" dirty="0">
              <a:latin typeface="Sassoon Primary" pitchFamily="2" charset="77"/>
            </a:endParaRPr>
          </a:p>
        </p:txBody>
      </p:sp>
      <p:sp>
        <p:nvSpPr>
          <p:cNvPr id="8" name="TextBox 1">
            <a:extLst>
              <a:ext uri="{FF2B5EF4-FFF2-40B4-BE49-F238E27FC236}">
                <a16:creationId xmlns:a16="http://schemas.microsoft.com/office/drawing/2014/main" id="{1FE896F0-627B-077C-EA69-1AAFC0BFD72F}"/>
              </a:ext>
            </a:extLst>
          </p:cNvPr>
          <p:cNvSpPr txBox="1">
            <a:spLocks noChangeArrowheads="1"/>
          </p:cNvSpPr>
          <p:nvPr/>
        </p:nvSpPr>
        <p:spPr bwMode="auto">
          <a:xfrm>
            <a:off x="241200" y="3489043"/>
            <a:ext cx="597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000" dirty="0">
                <a:latin typeface="Sassoon Primary" pitchFamily="2" charset="77"/>
              </a:rPr>
              <a:t>History</a:t>
            </a:r>
            <a:endParaRPr lang="en-GB" altLang="en-US" sz="2800" dirty="0">
              <a:latin typeface="Sassoon Primary" pitchFamily="2" charset="77"/>
            </a:endParaRPr>
          </a:p>
        </p:txBody>
      </p:sp>
      <p:pic>
        <p:nvPicPr>
          <p:cNvPr id="3" name="Picture 2"/>
          <p:cNvPicPr>
            <a:picLocks noChangeAspect="1"/>
          </p:cNvPicPr>
          <p:nvPr/>
        </p:nvPicPr>
        <p:blipFill>
          <a:blip r:embed="rId2"/>
          <a:stretch>
            <a:fillRect/>
          </a:stretch>
        </p:blipFill>
        <p:spPr>
          <a:xfrm>
            <a:off x="220294" y="1064711"/>
            <a:ext cx="11365021" cy="2220273"/>
          </a:xfrm>
          <a:prstGeom prst="rect">
            <a:avLst/>
          </a:prstGeom>
        </p:spPr>
      </p:pic>
      <p:pic>
        <p:nvPicPr>
          <p:cNvPr id="11" name="Picture 10"/>
          <p:cNvPicPr>
            <a:picLocks noChangeAspect="1"/>
          </p:cNvPicPr>
          <p:nvPr/>
        </p:nvPicPr>
        <p:blipFill>
          <a:blip r:embed="rId3"/>
          <a:stretch>
            <a:fillRect/>
          </a:stretch>
        </p:blipFill>
        <p:spPr>
          <a:xfrm>
            <a:off x="335360" y="3922163"/>
            <a:ext cx="10874498" cy="245916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1">
            <a:extLst>
              <a:ext uri="{FF2B5EF4-FFF2-40B4-BE49-F238E27FC236}">
                <a16:creationId xmlns:a16="http://schemas.microsoft.com/office/drawing/2014/main" id="{D278622F-BC8F-E19E-C5CB-AE4D648A0D66}"/>
              </a:ext>
            </a:extLst>
          </p:cNvPr>
          <p:cNvSpPr txBox="1">
            <a:spLocks noChangeArrowheads="1"/>
          </p:cNvSpPr>
          <p:nvPr/>
        </p:nvSpPr>
        <p:spPr bwMode="auto">
          <a:xfrm>
            <a:off x="3071664" y="381170"/>
            <a:ext cx="59785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eaLnBrk="1" hangingPunct="1"/>
            <a:r>
              <a:rPr lang="en-GB" altLang="en-US" sz="2800" dirty="0">
                <a:latin typeface="Sassoon Primary" pitchFamily="2" charset="77"/>
              </a:rPr>
              <a:t>Year XX Topics</a:t>
            </a:r>
          </a:p>
        </p:txBody>
      </p:sp>
      <p:sp>
        <p:nvSpPr>
          <p:cNvPr id="14" name="TextBox 1">
            <a:extLst>
              <a:ext uri="{FF2B5EF4-FFF2-40B4-BE49-F238E27FC236}">
                <a16:creationId xmlns:a16="http://schemas.microsoft.com/office/drawing/2014/main" id="{FD30D3C9-A5DD-3093-F1DE-418863688AA8}"/>
              </a:ext>
            </a:extLst>
          </p:cNvPr>
          <p:cNvSpPr txBox="1">
            <a:spLocks noChangeArrowheads="1"/>
          </p:cNvSpPr>
          <p:nvPr/>
        </p:nvSpPr>
        <p:spPr bwMode="auto">
          <a:xfrm>
            <a:off x="839416" y="1340768"/>
            <a:ext cx="597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000" dirty="0">
                <a:latin typeface="Sassoon Primary" pitchFamily="2" charset="77"/>
              </a:rPr>
              <a:t>Science</a:t>
            </a:r>
            <a:endParaRPr lang="en-GB" altLang="en-US" sz="2400" dirty="0">
              <a:latin typeface="Sassoon Primary" pitchFamily="2" charset="77"/>
            </a:endParaRPr>
          </a:p>
        </p:txBody>
      </p:sp>
      <p:pic>
        <p:nvPicPr>
          <p:cNvPr id="2" name="Picture 1"/>
          <p:cNvPicPr>
            <a:picLocks noChangeAspect="1"/>
          </p:cNvPicPr>
          <p:nvPr/>
        </p:nvPicPr>
        <p:blipFill>
          <a:blip r:embed="rId2"/>
          <a:stretch>
            <a:fillRect/>
          </a:stretch>
        </p:blipFill>
        <p:spPr>
          <a:xfrm>
            <a:off x="122991" y="2604972"/>
            <a:ext cx="11946017" cy="1648055"/>
          </a:xfrm>
          <a:prstGeom prst="rect">
            <a:avLst/>
          </a:prstGeom>
        </p:spPr>
      </p:pic>
    </p:spTree>
    <p:extLst>
      <p:ext uri="{BB962C8B-B14F-4D97-AF65-F5344CB8AC3E}">
        <p14:creationId xmlns:p14="http://schemas.microsoft.com/office/powerpoint/2010/main" val="352624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1">
            <a:extLst>
              <a:ext uri="{FF2B5EF4-FFF2-40B4-BE49-F238E27FC236}">
                <a16:creationId xmlns:a16="http://schemas.microsoft.com/office/drawing/2014/main" id="{5A7B5E02-23DA-AF8B-B024-464F1691D674}"/>
              </a:ext>
            </a:extLst>
          </p:cNvPr>
          <p:cNvSpPr txBox="1">
            <a:spLocks noChangeArrowheads="1"/>
          </p:cNvSpPr>
          <p:nvPr/>
        </p:nvSpPr>
        <p:spPr bwMode="auto">
          <a:xfrm>
            <a:off x="244001" y="306494"/>
            <a:ext cx="597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000" dirty="0">
                <a:latin typeface="Sassoon Primary" pitchFamily="2" charset="77"/>
              </a:rPr>
              <a:t>Art</a:t>
            </a:r>
          </a:p>
        </p:txBody>
      </p:sp>
      <p:pic>
        <p:nvPicPr>
          <p:cNvPr id="6" name="Picture 5"/>
          <p:cNvPicPr>
            <a:picLocks noChangeAspect="1"/>
          </p:cNvPicPr>
          <p:nvPr/>
        </p:nvPicPr>
        <p:blipFill>
          <a:blip r:embed="rId2"/>
          <a:stretch>
            <a:fillRect/>
          </a:stretch>
        </p:blipFill>
        <p:spPr>
          <a:xfrm>
            <a:off x="1199455" y="485934"/>
            <a:ext cx="10317701" cy="611141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93770-732D-D087-3E99-82746A60D4FD}"/>
              </a:ext>
            </a:extLst>
          </p:cNvPr>
          <p:cNvSpPr>
            <a:spLocks noGrp="1"/>
          </p:cNvSpPr>
          <p:nvPr>
            <p:ph type="title"/>
          </p:nvPr>
        </p:nvSpPr>
        <p:spPr/>
        <p:txBody>
          <a:bodyPr/>
          <a:lstStyle/>
          <a:p>
            <a:r>
              <a:rPr lang="en-GB" dirty="0"/>
              <a:t>Building the Kingdom Autumn Term: Family and Community </a:t>
            </a:r>
            <a:br>
              <a:rPr lang="en-GB" dirty="0"/>
            </a:br>
            <a:endParaRPr lang="en-GB" dirty="0"/>
          </a:p>
        </p:txBody>
      </p:sp>
      <p:sp>
        <p:nvSpPr>
          <p:cNvPr id="3" name="Content Placeholder 2">
            <a:extLst>
              <a:ext uri="{FF2B5EF4-FFF2-40B4-BE49-F238E27FC236}">
                <a16:creationId xmlns:a16="http://schemas.microsoft.com/office/drawing/2014/main" id="{8840EE53-9733-D4F2-F1BD-137C3E9CDE8A}"/>
              </a:ext>
            </a:extLst>
          </p:cNvPr>
          <p:cNvSpPr>
            <a:spLocks noGrp="1"/>
          </p:cNvSpPr>
          <p:nvPr>
            <p:ph idx="1"/>
          </p:nvPr>
        </p:nvSpPr>
        <p:spPr>
          <a:xfrm>
            <a:off x="479376" y="2603500"/>
            <a:ext cx="11161240" cy="3416300"/>
          </a:xfrm>
        </p:spPr>
        <p:txBody>
          <a:bodyPr/>
          <a:lstStyle/>
          <a:p>
            <a:r>
              <a:rPr lang="en-GB" dirty="0"/>
              <a:t>At </a:t>
            </a:r>
            <a:r>
              <a:rPr lang="en-GB" b="1" dirty="0"/>
              <a:t>St Albans</a:t>
            </a:r>
            <a:r>
              <a:rPr lang="en-GB" dirty="0"/>
              <a:t>, we belong to </a:t>
            </a:r>
            <a:r>
              <a:rPr lang="en-GB" b="1" dirty="0"/>
              <a:t>one human family</a:t>
            </a:r>
            <a:r>
              <a:rPr lang="en-GB" dirty="0"/>
              <a:t>. </a:t>
            </a:r>
          </a:p>
          <a:p>
            <a:endParaRPr lang="en-GB" dirty="0"/>
          </a:p>
          <a:p>
            <a:r>
              <a:rPr lang="en-GB" dirty="0"/>
              <a:t>Our </a:t>
            </a:r>
            <a:r>
              <a:rPr lang="en-GB" i="1" dirty="0"/>
              <a:t>Building the Kingdom</a:t>
            </a:r>
            <a:r>
              <a:rPr lang="en-GB" dirty="0"/>
              <a:t> theme—</a:t>
            </a:r>
            <a:r>
              <a:rPr lang="en-GB" b="1" dirty="0"/>
              <a:t>The Call to Family and Community</a:t>
            </a:r>
            <a:r>
              <a:rPr lang="en-GB" dirty="0"/>
              <a:t>—reminds us that we do not walk alone. We are called to look after our families, welcome the newcomer, and actively participate in our school and local communities to build a world where everyone thrives together.</a:t>
            </a:r>
          </a:p>
        </p:txBody>
      </p:sp>
    </p:spTree>
    <p:extLst>
      <p:ext uri="{BB962C8B-B14F-4D97-AF65-F5344CB8AC3E}">
        <p14:creationId xmlns:p14="http://schemas.microsoft.com/office/powerpoint/2010/main" val="896883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E2D0-A361-ACBF-6573-EFDBD511155A}"/>
              </a:ext>
            </a:extLst>
          </p:cNvPr>
          <p:cNvSpPr>
            <a:spLocks noGrp="1"/>
          </p:cNvSpPr>
          <p:nvPr>
            <p:ph type="title"/>
          </p:nvPr>
        </p:nvSpPr>
        <p:spPr>
          <a:xfrm>
            <a:off x="479376" y="836712"/>
            <a:ext cx="8229600" cy="681037"/>
          </a:xfrm>
        </p:spPr>
        <p:txBody>
          <a:bodyPr rtlCol="0">
            <a:normAutofit fontScale="90000"/>
          </a:bodyPr>
          <a:lstStyle/>
          <a:p>
            <a:pPr eaLnBrk="1" fontAlgn="auto" hangingPunct="1">
              <a:spcAft>
                <a:spcPts val="0"/>
              </a:spcAft>
              <a:defRPr/>
            </a:pPr>
            <a:r>
              <a:rPr lang="en-GB" dirty="0"/>
              <a:t>Maths </a:t>
            </a:r>
            <a:br>
              <a:rPr lang="en-GB" dirty="0"/>
            </a:br>
            <a:endParaRPr lang="en-GB" dirty="0"/>
          </a:p>
        </p:txBody>
      </p:sp>
      <p:pic>
        <p:nvPicPr>
          <p:cNvPr id="4" name="Picture 3"/>
          <p:cNvPicPr>
            <a:picLocks noChangeAspect="1"/>
          </p:cNvPicPr>
          <p:nvPr/>
        </p:nvPicPr>
        <p:blipFill>
          <a:blip r:embed="rId2"/>
          <a:stretch>
            <a:fillRect/>
          </a:stretch>
        </p:blipFill>
        <p:spPr>
          <a:xfrm>
            <a:off x="1775520" y="188640"/>
            <a:ext cx="10275553" cy="648072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16940ABF-7912-1F29-5C44-14BB9DE891A5}"/>
              </a:ext>
            </a:extLst>
          </p:cNvPr>
          <p:cNvSpPr>
            <a:spLocks noGrp="1" noChangeArrowheads="1"/>
          </p:cNvSpPr>
          <p:nvPr>
            <p:ph type="title"/>
          </p:nvPr>
        </p:nvSpPr>
        <p:spPr>
          <a:xfrm>
            <a:off x="623392" y="764704"/>
            <a:ext cx="6345237" cy="709613"/>
          </a:xfrm>
        </p:spPr>
        <p:txBody>
          <a:bodyPr/>
          <a:lstStyle/>
          <a:p>
            <a:pPr eaLnBrk="1" hangingPunct="1"/>
            <a:r>
              <a:rPr lang="en-GB" altLang="en-US" sz="4000" dirty="0">
                <a:latin typeface="Sassoon Primary" pitchFamily="2" charset="77"/>
              </a:rPr>
              <a:t>PE and Health:</a:t>
            </a:r>
          </a:p>
        </p:txBody>
      </p:sp>
      <p:sp>
        <p:nvSpPr>
          <p:cNvPr id="63491" name="Content Placeholder 2">
            <a:extLst>
              <a:ext uri="{FF2B5EF4-FFF2-40B4-BE49-F238E27FC236}">
                <a16:creationId xmlns:a16="http://schemas.microsoft.com/office/drawing/2014/main" id="{74DF5CA1-8DF8-4D58-FF2E-25140404CD49}"/>
              </a:ext>
            </a:extLst>
          </p:cNvPr>
          <p:cNvSpPr>
            <a:spLocks noGrp="1" noChangeArrowheads="1"/>
          </p:cNvSpPr>
          <p:nvPr>
            <p:ph idx="1"/>
          </p:nvPr>
        </p:nvSpPr>
        <p:spPr>
          <a:xfrm>
            <a:off x="479376" y="2603500"/>
            <a:ext cx="8825659" cy="3416300"/>
          </a:xfrm>
        </p:spPr>
        <p:txBody>
          <a:bodyPr>
            <a:normAutofit/>
          </a:bodyPr>
          <a:lstStyle/>
          <a:p>
            <a:pPr marL="0" indent="0">
              <a:buNone/>
            </a:pPr>
            <a:r>
              <a:rPr lang="en-GB" altLang="en-US" sz="2800" dirty="0"/>
              <a:t>Active day(s): Mondays and Thursdays</a:t>
            </a:r>
          </a:p>
          <a:p>
            <a:pPr marL="0" indent="0">
              <a:buNone/>
            </a:pPr>
            <a:endParaRPr lang="en-GB" altLang="en-US" sz="2800" dirty="0"/>
          </a:p>
          <a:p>
            <a:pPr marL="0" indent="0">
              <a:buNone/>
            </a:pPr>
            <a:r>
              <a:rPr lang="en-GB" altLang="en-US" sz="2800" dirty="0"/>
              <a:t>Bike and Scooter day: Friday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4520" name="Group 64519">
            <a:extLst>
              <a:ext uri="{FF2B5EF4-FFF2-40B4-BE49-F238E27FC236}">
                <a16:creationId xmlns:a16="http://schemas.microsoft.com/office/drawing/2014/main" id="{DDA34B8A-FA8D-4E16-AD72-7B60B1C258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64521" name="Rectangle 64520">
              <a:extLst>
                <a:ext uri="{FF2B5EF4-FFF2-40B4-BE49-F238E27FC236}">
                  <a16:creationId xmlns:a16="http://schemas.microsoft.com/office/drawing/2014/main" id="{6885D229-60DD-4D71-8181-10E781C14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4522" name="Oval 64521">
              <a:extLst>
                <a:ext uri="{FF2B5EF4-FFF2-40B4-BE49-F238E27FC236}">
                  <a16:creationId xmlns:a16="http://schemas.microsoft.com/office/drawing/2014/main" id="{0B0DAA45-BE66-4F0C-93A6-519D94107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523" name="Oval 64522">
              <a:extLst>
                <a:ext uri="{FF2B5EF4-FFF2-40B4-BE49-F238E27FC236}">
                  <a16:creationId xmlns:a16="http://schemas.microsoft.com/office/drawing/2014/main" id="{EF449A3D-A43B-4688-BD89-35734D0072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524" name="Oval 64523">
              <a:extLst>
                <a:ext uri="{FF2B5EF4-FFF2-40B4-BE49-F238E27FC236}">
                  <a16:creationId xmlns:a16="http://schemas.microsoft.com/office/drawing/2014/main" id="{74E9975C-AF3D-48EF-B3F0-112A01A382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525" name="Oval 64524">
              <a:extLst>
                <a:ext uri="{FF2B5EF4-FFF2-40B4-BE49-F238E27FC236}">
                  <a16:creationId xmlns:a16="http://schemas.microsoft.com/office/drawing/2014/main" id="{CF00A076-2FEA-40D1-8F85-842481797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526" name="Oval 64525">
              <a:extLst>
                <a:ext uri="{FF2B5EF4-FFF2-40B4-BE49-F238E27FC236}">
                  <a16:creationId xmlns:a16="http://schemas.microsoft.com/office/drawing/2014/main" id="{A2E68741-6133-4CAA-BF3C-F0E6CF40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527" name="Freeform 5">
              <a:extLst>
                <a:ext uri="{FF2B5EF4-FFF2-40B4-BE49-F238E27FC236}">
                  <a16:creationId xmlns:a16="http://schemas.microsoft.com/office/drawing/2014/main" id="{76C01C64-4A8B-42FC-93C5-2D6A3EBAB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64528" name="Freeform 5">
              <a:extLst>
                <a:ext uri="{FF2B5EF4-FFF2-40B4-BE49-F238E27FC236}">
                  <a16:creationId xmlns:a16="http://schemas.microsoft.com/office/drawing/2014/main" id="{D969AEA9-C1EE-45E1-9964-D9705492E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64529" name="Freeform 5">
              <a:extLst>
                <a:ext uri="{FF2B5EF4-FFF2-40B4-BE49-F238E27FC236}">
                  <a16:creationId xmlns:a16="http://schemas.microsoft.com/office/drawing/2014/main" id="{4845E67D-4E5B-44B3-AB74-5E95C839E7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64531" name="Rectangle 64530">
            <a:extLst>
              <a:ext uri="{FF2B5EF4-FFF2-40B4-BE49-F238E27FC236}">
                <a16:creationId xmlns:a16="http://schemas.microsoft.com/office/drawing/2014/main" id="{079CE317-680B-449C-A423-71C1FE069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514" name="Rectangle 1">
            <a:extLst>
              <a:ext uri="{FF2B5EF4-FFF2-40B4-BE49-F238E27FC236}">
                <a16:creationId xmlns:a16="http://schemas.microsoft.com/office/drawing/2014/main" id="{7E5FDC72-CC16-8797-4439-C60AD7759023}"/>
              </a:ext>
            </a:extLst>
          </p:cNvPr>
          <p:cNvSpPr>
            <a:spLocks noChangeArrowheads="1"/>
          </p:cNvSpPr>
          <p:nvPr/>
        </p:nvSpPr>
        <p:spPr bwMode="auto">
          <a:xfrm>
            <a:off x="658230" y="2321962"/>
            <a:ext cx="7201884" cy="426834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85000" lnSpcReduction="20000"/>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spcBef>
                <a:spcPts val="1000"/>
              </a:spcBef>
              <a:spcAft>
                <a:spcPts val="0"/>
              </a:spcAft>
              <a:buClr>
                <a:schemeClr val="accent1"/>
              </a:buClr>
              <a:buSzPct val="80000"/>
            </a:pPr>
            <a:endParaRPr lang="en-US" altLang="en-US" sz="3200" dirty="0">
              <a:solidFill>
                <a:schemeClr val="bg2">
                  <a:lumMod val="50000"/>
                </a:schemeClr>
              </a:solidFill>
              <a:latin typeface="Sassoon Primary" pitchFamily="2" charset="77"/>
            </a:endParaRPr>
          </a:p>
          <a:p>
            <a:pPr eaLnBrk="1" hangingPunct="1">
              <a:spcBef>
                <a:spcPts val="1000"/>
              </a:spcBef>
              <a:spcAft>
                <a:spcPts val="0"/>
              </a:spcAft>
              <a:buClr>
                <a:schemeClr val="accent1"/>
              </a:buClr>
              <a:buSzPct val="80000"/>
              <a:buFont typeface="Wingdings 3" charset="2"/>
              <a:buChar char=""/>
            </a:pPr>
            <a:r>
              <a:rPr lang="en-US" altLang="en-US" sz="2400" dirty="0">
                <a:solidFill>
                  <a:schemeClr val="tx1">
                    <a:lumMod val="75000"/>
                    <a:lumOff val="25000"/>
                  </a:schemeClr>
                </a:solidFill>
                <a:latin typeface="Sassoon Primary" pitchFamily="2" charset="77"/>
              </a:rPr>
              <a:t> From September 2020, Relationship and Sex Education became statutory in all Secondary Schools and in all Primary Schools in England.</a:t>
            </a:r>
          </a:p>
          <a:p>
            <a:pPr eaLnBrk="1" hangingPunct="1">
              <a:spcBef>
                <a:spcPts val="1000"/>
              </a:spcBef>
              <a:spcAft>
                <a:spcPts val="0"/>
              </a:spcAft>
              <a:buClr>
                <a:schemeClr val="accent1"/>
              </a:buClr>
              <a:buSzPct val="80000"/>
              <a:buFont typeface="Wingdings 3" charset="2"/>
              <a:buChar char=""/>
            </a:pPr>
            <a:endParaRPr lang="en-US" altLang="en-US" sz="2400" dirty="0">
              <a:solidFill>
                <a:schemeClr val="tx1">
                  <a:lumMod val="75000"/>
                  <a:lumOff val="25000"/>
                </a:schemeClr>
              </a:solidFill>
              <a:latin typeface="Sassoon Primary" pitchFamily="2" charset="77"/>
            </a:endParaRPr>
          </a:p>
          <a:p>
            <a:pPr eaLnBrk="1" hangingPunct="1">
              <a:spcBef>
                <a:spcPts val="1000"/>
              </a:spcBef>
              <a:spcAft>
                <a:spcPts val="0"/>
              </a:spcAft>
              <a:buClr>
                <a:schemeClr val="accent1"/>
              </a:buClr>
              <a:buSzPct val="80000"/>
              <a:buFont typeface="Wingdings 3" charset="2"/>
              <a:buChar char=""/>
            </a:pPr>
            <a:r>
              <a:rPr lang="en-US" altLang="en-US" sz="2400" dirty="0">
                <a:solidFill>
                  <a:schemeClr val="tx1">
                    <a:lumMod val="75000"/>
                    <a:lumOff val="25000"/>
                  </a:schemeClr>
                </a:solidFill>
                <a:latin typeface="Sassoon Primary" pitchFamily="2" charset="77"/>
              </a:rPr>
              <a:t> Relationship and Sex Education in Catholic Schools </a:t>
            </a:r>
          </a:p>
          <a:p>
            <a:pPr eaLnBrk="1" hangingPunct="1">
              <a:spcBef>
                <a:spcPts val="1000"/>
              </a:spcBef>
              <a:spcAft>
                <a:spcPts val="0"/>
              </a:spcAft>
              <a:buClr>
                <a:schemeClr val="accent1"/>
              </a:buClr>
              <a:buSzPct val="80000"/>
              <a:buFont typeface="Wingdings 3" charset="2"/>
              <a:buChar char=""/>
            </a:pPr>
            <a:endParaRPr lang="en-US" altLang="en-US" sz="2400" dirty="0">
              <a:solidFill>
                <a:schemeClr val="tx1">
                  <a:lumMod val="75000"/>
                  <a:lumOff val="25000"/>
                </a:schemeClr>
              </a:solidFill>
              <a:latin typeface="Sassoon Primary" pitchFamily="2" charset="77"/>
            </a:endParaRPr>
          </a:p>
          <a:p>
            <a:pPr eaLnBrk="1" hangingPunct="1">
              <a:spcBef>
                <a:spcPts val="1000"/>
              </a:spcBef>
              <a:spcAft>
                <a:spcPts val="0"/>
              </a:spcAft>
              <a:buClr>
                <a:schemeClr val="accent1"/>
              </a:buClr>
              <a:buSzPct val="80000"/>
              <a:buFont typeface="Wingdings 3" charset="2"/>
              <a:buChar char=""/>
            </a:pPr>
            <a:r>
              <a:rPr lang="en-GB" sz="2400" dirty="0">
                <a:solidFill>
                  <a:schemeClr val="tx1">
                    <a:lumMod val="75000"/>
                    <a:lumOff val="25000"/>
                  </a:schemeClr>
                </a:solidFill>
                <a:latin typeface="Sassoon Primary" pitchFamily="2" charset="77"/>
              </a:rPr>
              <a:t>It’s a programme in Relationships and Health Education based on the Department of Education guidance which became statutory during the academic year 2020/21.  This programme is rooted in a Christian understanding of the human person, based on “A Model Catholic RSE Curriculum’’ provided by the Catholic Education Service.</a:t>
            </a:r>
          </a:p>
          <a:p>
            <a:pPr eaLnBrk="1" hangingPunct="1">
              <a:spcBef>
                <a:spcPts val="1000"/>
              </a:spcBef>
              <a:spcAft>
                <a:spcPts val="0"/>
              </a:spcAft>
              <a:buClr>
                <a:schemeClr val="accent1"/>
              </a:buClr>
              <a:buSzPct val="80000"/>
              <a:buFont typeface="Wingdings 3" charset="2"/>
              <a:buChar char=""/>
            </a:pPr>
            <a:endParaRPr lang="en-US" altLang="en-US" sz="2400" dirty="0">
              <a:solidFill>
                <a:schemeClr val="tx1">
                  <a:lumMod val="75000"/>
                  <a:lumOff val="25000"/>
                </a:schemeClr>
              </a:solidFill>
              <a:latin typeface="Sassoon Primary" pitchFamily="2" charset="77"/>
            </a:endParaRPr>
          </a:p>
        </p:txBody>
      </p:sp>
      <p:pic>
        <p:nvPicPr>
          <p:cNvPr id="1026" name="Picture 2" descr="Ten Ten Resources – Resources for Catholic / Christian schools">
            <a:extLst>
              <a:ext uri="{FF2B5EF4-FFF2-40B4-BE49-F238E27FC236}">
                <a16:creationId xmlns:a16="http://schemas.microsoft.com/office/drawing/2014/main" id="{CC86C12F-7419-013D-59A4-CA2C53BC89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534" y="2747164"/>
            <a:ext cx="2861608" cy="28194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D5B2B1F-327B-5B0E-FF49-9CDBE8703DEA}"/>
              </a:ext>
            </a:extLst>
          </p:cNvPr>
          <p:cNvSpPr txBox="1"/>
          <p:nvPr/>
        </p:nvSpPr>
        <p:spPr>
          <a:xfrm>
            <a:off x="665872" y="935451"/>
            <a:ext cx="3701936" cy="707886"/>
          </a:xfrm>
          <a:prstGeom prst="rect">
            <a:avLst/>
          </a:prstGeom>
          <a:noFill/>
        </p:spPr>
        <p:txBody>
          <a:bodyPr wrap="square" rtlCol="0">
            <a:spAutoFit/>
          </a:bodyPr>
          <a:lstStyle/>
          <a:p>
            <a:r>
              <a:rPr lang="en-GB" sz="4000" dirty="0">
                <a:solidFill>
                  <a:schemeClr val="bg1"/>
                </a:solidFill>
                <a:latin typeface="Sassoon Primary" pitchFamily="2" charset="77"/>
              </a:rPr>
              <a:t>Life to the Full: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D5A31-53A3-D735-D87D-4C15F52DA85D}"/>
              </a:ext>
            </a:extLst>
          </p:cNvPr>
          <p:cNvSpPr>
            <a:spLocks noGrp="1"/>
          </p:cNvSpPr>
          <p:nvPr>
            <p:ph type="title"/>
          </p:nvPr>
        </p:nvSpPr>
        <p:spPr>
          <a:xfrm>
            <a:off x="623392" y="828749"/>
            <a:ext cx="8761413" cy="706964"/>
          </a:xfrm>
        </p:spPr>
        <p:txBody>
          <a:bodyPr/>
          <a:lstStyle/>
          <a:p>
            <a:r>
              <a:rPr lang="en-GB" sz="4000" dirty="0">
                <a:latin typeface="Sassoon Primary" pitchFamily="2" charset="77"/>
              </a:rPr>
              <a:t>Parent Portal:</a:t>
            </a:r>
          </a:p>
        </p:txBody>
      </p:sp>
      <p:sp>
        <p:nvSpPr>
          <p:cNvPr id="4" name="Rectangle 1">
            <a:extLst>
              <a:ext uri="{FF2B5EF4-FFF2-40B4-BE49-F238E27FC236}">
                <a16:creationId xmlns:a16="http://schemas.microsoft.com/office/drawing/2014/main" id="{9274EF0E-4C0E-C27D-27FC-3CBEA065F061}"/>
              </a:ext>
            </a:extLst>
          </p:cNvPr>
          <p:cNvSpPr>
            <a:spLocks noChangeArrowheads="1"/>
          </p:cNvSpPr>
          <p:nvPr/>
        </p:nvSpPr>
        <p:spPr bwMode="auto">
          <a:xfrm>
            <a:off x="479376" y="3429000"/>
            <a:ext cx="734481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pPr defTabSz="685800" eaLnBrk="1" hangingPunct="1"/>
            <a:r>
              <a:rPr lang="en-GB" altLang="en-US" sz="2000" dirty="0">
                <a:solidFill>
                  <a:srgbClr val="000000"/>
                </a:solidFill>
                <a:latin typeface="Sassoon Primary" pitchFamily="2" charset="77"/>
              </a:rPr>
              <a:t>To access the Parent Portal please follow the link above, you will need the following login credentials for our school:</a:t>
            </a:r>
          </a:p>
          <a:p>
            <a:pPr defTabSz="685800" eaLnBrk="1" hangingPunct="1"/>
            <a:endParaRPr lang="en-GB" altLang="en-US" sz="2000" dirty="0">
              <a:solidFill>
                <a:srgbClr val="000000"/>
              </a:solidFill>
              <a:latin typeface="Sassoon Primary" pitchFamily="2" charset="77"/>
            </a:endParaRPr>
          </a:p>
          <a:p>
            <a:pPr defTabSz="685800" eaLnBrk="1" hangingPunct="1"/>
            <a:endParaRPr lang="en-GB" altLang="en-US" sz="2000" dirty="0">
              <a:solidFill>
                <a:srgbClr val="000000"/>
              </a:solidFill>
              <a:latin typeface="Sassoon Primary" pitchFamily="2" charset="77"/>
            </a:endParaRPr>
          </a:p>
          <a:p>
            <a:pPr defTabSz="685800" eaLnBrk="1" hangingPunct="1"/>
            <a:r>
              <a:rPr lang="en-GB" altLang="en-US" sz="2000" dirty="0">
                <a:solidFill>
                  <a:srgbClr val="000000"/>
                </a:solidFill>
                <a:latin typeface="Sassoon Primary" pitchFamily="2" charset="77"/>
              </a:rPr>
              <a:t>School Username: st-alban-b14</a:t>
            </a:r>
          </a:p>
          <a:p>
            <a:pPr defTabSz="685800" eaLnBrk="1" hangingPunct="1"/>
            <a:endParaRPr lang="en-GB" altLang="en-US" sz="2000" dirty="0">
              <a:solidFill>
                <a:srgbClr val="000000"/>
              </a:solidFill>
              <a:latin typeface="Sassoon Primary" pitchFamily="2" charset="77"/>
            </a:endParaRPr>
          </a:p>
          <a:p>
            <a:pPr defTabSz="685800" eaLnBrk="1" hangingPunct="1"/>
            <a:r>
              <a:rPr lang="en-GB" altLang="en-US" sz="2000" dirty="0">
                <a:solidFill>
                  <a:srgbClr val="000000"/>
                </a:solidFill>
                <a:latin typeface="Sassoon Primary" pitchFamily="2" charset="77"/>
              </a:rPr>
              <a:t>School Password: cathedral-city</a:t>
            </a:r>
          </a:p>
        </p:txBody>
      </p:sp>
      <p:sp>
        <p:nvSpPr>
          <p:cNvPr id="5" name="Rectangle 2">
            <a:extLst>
              <a:ext uri="{FF2B5EF4-FFF2-40B4-BE49-F238E27FC236}">
                <a16:creationId xmlns:a16="http://schemas.microsoft.com/office/drawing/2014/main" id="{2B6DD760-E953-40CC-A7C0-7659BE8F39C8}"/>
              </a:ext>
            </a:extLst>
          </p:cNvPr>
          <p:cNvSpPr>
            <a:spLocks noChangeArrowheads="1"/>
          </p:cNvSpPr>
          <p:nvPr/>
        </p:nvSpPr>
        <p:spPr bwMode="auto">
          <a:xfrm>
            <a:off x="479376" y="2636912"/>
            <a:ext cx="66156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pPr defTabSz="685800" eaLnBrk="1" hangingPunct="1"/>
            <a:r>
              <a:rPr lang="en-GB" altLang="en-US" sz="2000" dirty="0">
                <a:solidFill>
                  <a:schemeClr val="accent4"/>
                </a:solidFill>
                <a:latin typeface="Sassoon Primary" pitchFamily="2" charset="77"/>
                <a:hlinkClick r:id="rId2">
                  <a:extLst>
                    <a:ext uri="{A12FA001-AC4F-418D-AE19-62706E023703}">
                      <ahyp:hlinkClr xmlns:ahyp="http://schemas.microsoft.com/office/drawing/2018/hyperlinkcolor" val="tx"/>
                    </a:ext>
                  </a:extLst>
                </a:hlinkClick>
              </a:rPr>
              <a:t>https://www.tentenresources.co.uk/parent-portal/</a:t>
            </a:r>
            <a:endParaRPr lang="en-GB" altLang="en-US" sz="2000" dirty="0">
              <a:solidFill>
                <a:schemeClr val="accent4"/>
              </a:solidFill>
              <a:latin typeface="Sassoon Primary" pitchFamily="2" charset="77"/>
            </a:endParaRPr>
          </a:p>
        </p:txBody>
      </p:sp>
    </p:spTree>
    <p:extLst>
      <p:ext uri="{BB962C8B-B14F-4D97-AF65-F5344CB8AC3E}">
        <p14:creationId xmlns:p14="http://schemas.microsoft.com/office/powerpoint/2010/main" val="9011768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D5A31-53A3-D735-D87D-4C15F52DA85D}"/>
              </a:ext>
            </a:extLst>
          </p:cNvPr>
          <p:cNvSpPr>
            <a:spLocks noGrp="1"/>
          </p:cNvSpPr>
          <p:nvPr>
            <p:ph type="title"/>
          </p:nvPr>
        </p:nvSpPr>
        <p:spPr>
          <a:xfrm>
            <a:off x="623392" y="828749"/>
            <a:ext cx="8761413" cy="706964"/>
          </a:xfrm>
        </p:spPr>
        <p:txBody>
          <a:bodyPr/>
          <a:lstStyle/>
          <a:p>
            <a:r>
              <a:rPr lang="en-GB" sz="4000" dirty="0">
                <a:latin typeface="Sassoon Primary" pitchFamily="2" charset="77"/>
              </a:rPr>
              <a:t>My Happy Mind:</a:t>
            </a:r>
          </a:p>
        </p:txBody>
      </p:sp>
      <p:sp>
        <p:nvSpPr>
          <p:cNvPr id="4" name="Rectangle 1">
            <a:extLst>
              <a:ext uri="{FF2B5EF4-FFF2-40B4-BE49-F238E27FC236}">
                <a16:creationId xmlns:a16="http://schemas.microsoft.com/office/drawing/2014/main" id="{9274EF0E-4C0E-C27D-27FC-3CBEA065F061}"/>
              </a:ext>
            </a:extLst>
          </p:cNvPr>
          <p:cNvSpPr>
            <a:spLocks noChangeArrowheads="1"/>
          </p:cNvSpPr>
          <p:nvPr/>
        </p:nvSpPr>
        <p:spPr bwMode="auto">
          <a:xfrm>
            <a:off x="623392" y="2852936"/>
            <a:ext cx="7344816"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pPr defTabSz="685800" eaLnBrk="1" hangingPunct="1"/>
            <a:r>
              <a:rPr lang="en-GB" sz="2000" dirty="0">
                <a:latin typeface="+mn-lt"/>
              </a:rPr>
              <a:t>My Happy Mind is an NHS-backed, science-based mental health and wellbeing program used in schools and homes to help children build resilience, confidence, and self-esteem.  </a:t>
            </a:r>
          </a:p>
          <a:p>
            <a:pPr defTabSz="685800" eaLnBrk="1" hangingPunct="1"/>
            <a:endParaRPr lang="en-GB" altLang="en-US" sz="2000" dirty="0">
              <a:solidFill>
                <a:srgbClr val="000000"/>
              </a:solidFill>
              <a:latin typeface="+mn-lt"/>
            </a:endParaRPr>
          </a:p>
          <a:p>
            <a:pPr defTabSz="685800" eaLnBrk="1" hangingPunct="1"/>
            <a:r>
              <a:rPr lang="en-GB" altLang="en-US" sz="2000" dirty="0">
                <a:solidFill>
                  <a:srgbClr val="000000"/>
                </a:solidFill>
                <a:latin typeface="+mn-lt"/>
              </a:rPr>
              <a:t>Lessons will take place weekly in school and information will be sent out to parents about how you can access the portal at home. </a:t>
            </a:r>
          </a:p>
        </p:txBody>
      </p:sp>
      <p:pic>
        <p:nvPicPr>
          <p:cNvPr id="3" name="Picture 2"/>
          <p:cNvPicPr>
            <a:picLocks noChangeAspect="1"/>
          </p:cNvPicPr>
          <p:nvPr/>
        </p:nvPicPr>
        <p:blipFill>
          <a:blip r:embed="rId2"/>
          <a:stretch>
            <a:fillRect/>
          </a:stretch>
        </p:blipFill>
        <p:spPr>
          <a:xfrm>
            <a:off x="7968208" y="2716502"/>
            <a:ext cx="3906293" cy="2827412"/>
          </a:xfrm>
          <a:prstGeom prst="rect">
            <a:avLst/>
          </a:prstGeom>
        </p:spPr>
      </p:pic>
    </p:spTree>
    <p:extLst>
      <p:ext uri="{BB962C8B-B14F-4D97-AF65-F5344CB8AC3E}">
        <p14:creationId xmlns:p14="http://schemas.microsoft.com/office/powerpoint/2010/main" val="1967846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Box 1">
            <a:extLst>
              <a:ext uri="{FF2B5EF4-FFF2-40B4-BE49-F238E27FC236}">
                <a16:creationId xmlns:a16="http://schemas.microsoft.com/office/drawing/2014/main" id="{7014D3DB-A674-80E3-7E90-3FF5873D258B}"/>
              </a:ext>
            </a:extLst>
          </p:cNvPr>
          <p:cNvSpPr txBox="1">
            <a:spLocks noChangeArrowheads="1"/>
          </p:cNvSpPr>
          <p:nvPr/>
        </p:nvSpPr>
        <p:spPr bwMode="auto">
          <a:xfrm>
            <a:off x="551384" y="836712"/>
            <a:ext cx="59769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4000" dirty="0">
                <a:solidFill>
                  <a:schemeClr val="bg1"/>
                </a:solidFill>
                <a:latin typeface="Sassoon Primary" pitchFamily="2" charset="77"/>
              </a:rPr>
              <a:t>Important dates:</a:t>
            </a:r>
          </a:p>
        </p:txBody>
      </p:sp>
      <p:sp>
        <p:nvSpPr>
          <p:cNvPr id="5123" name="Content Placeholder 1">
            <a:extLst>
              <a:ext uri="{FF2B5EF4-FFF2-40B4-BE49-F238E27FC236}">
                <a16:creationId xmlns:a16="http://schemas.microsoft.com/office/drawing/2014/main" id="{7A5E0139-C84C-5F34-FF01-50F35D2A5C12}"/>
              </a:ext>
            </a:extLst>
          </p:cNvPr>
          <p:cNvSpPr>
            <a:spLocks noGrp="1"/>
          </p:cNvSpPr>
          <p:nvPr>
            <p:ph idx="1"/>
          </p:nvPr>
        </p:nvSpPr>
        <p:spPr>
          <a:xfrm>
            <a:off x="335360" y="2492896"/>
            <a:ext cx="11161240" cy="4581128"/>
          </a:xfrm>
        </p:spPr>
        <p:txBody>
          <a:bodyPr rtlCol="0">
            <a:normAutofit fontScale="55000" lnSpcReduction="20000"/>
          </a:bodyPr>
          <a:lstStyle/>
          <a:p>
            <a:pPr marL="136525" indent="0">
              <a:buNone/>
              <a:defRPr/>
            </a:pPr>
            <a:r>
              <a:rPr lang="en-GB" altLang="en-US" sz="3800" dirty="0">
                <a:solidFill>
                  <a:schemeClr val="tx1"/>
                </a:solidFill>
              </a:rPr>
              <a:t>17.9.26 – Year 6 Trip to </a:t>
            </a:r>
            <a:r>
              <a:rPr lang="en-GB" altLang="en-US" sz="3800" dirty="0" err="1">
                <a:solidFill>
                  <a:schemeClr val="tx1"/>
                </a:solidFill>
              </a:rPr>
              <a:t>Columban</a:t>
            </a:r>
            <a:r>
              <a:rPr lang="en-GB" altLang="en-US" sz="3800" dirty="0">
                <a:solidFill>
                  <a:schemeClr val="tx1"/>
                </a:solidFill>
              </a:rPr>
              <a:t> Fathers</a:t>
            </a:r>
          </a:p>
          <a:p>
            <a:pPr marL="136525" indent="0">
              <a:buNone/>
              <a:defRPr/>
            </a:pPr>
            <a:endParaRPr lang="en-GB" altLang="en-US" sz="3800" dirty="0">
              <a:solidFill>
                <a:schemeClr val="tx1"/>
              </a:solidFill>
            </a:endParaRPr>
          </a:p>
          <a:p>
            <a:pPr marL="136525" indent="0">
              <a:buNone/>
              <a:defRPr/>
            </a:pPr>
            <a:r>
              <a:rPr lang="en-GB" altLang="en-US" sz="3800" dirty="0">
                <a:solidFill>
                  <a:schemeClr val="tx1"/>
                </a:solidFill>
              </a:rPr>
              <a:t>23.9.26 – Father John’s Sacramental Programme meeting from 3.15-3.25 Parents invited</a:t>
            </a:r>
          </a:p>
          <a:p>
            <a:pPr marL="136525" indent="0">
              <a:buNone/>
              <a:defRPr/>
            </a:pPr>
            <a:endParaRPr lang="en-GB" altLang="en-US" sz="3800" dirty="0">
              <a:solidFill>
                <a:schemeClr val="tx1"/>
              </a:solidFill>
            </a:endParaRPr>
          </a:p>
          <a:p>
            <a:pPr marL="136525" indent="0">
              <a:buNone/>
              <a:defRPr/>
            </a:pPr>
            <a:r>
              <a:rPr lang="en-GB" altLang="en-US" sz="3800" dirty="0">
                <a:solidFill>
                  <a:schemeClr val="tx1"/>
                </a:solidFill>
              </a:rPr>
              <a:t>26.9.26 – Sacramental Mass of Commitment for year 6</a:t>
            </a:r>
          </a:p>
          <a:p>
            <a:pPr marL="136525" indent="0">
              <a:buNone/>
              <a:defRPr/>
            </a:pPr>
            <a:endParaRPr lang="en-GB" altLang="en-US" sz="3800" dirty="0">
              <a:solidFill>
                <a:schemeClr val="tx1"/>
              </a:solidFill>
            </a:endParaRPr>
          </a:p>
          <a:p>
            <a:pPr marL="136525" indent="0">
              <a:buNone/>
              <a:defRPr/>
            </a:pPr>
            <a:r>
              <a:rPr lang="en-GB" altLang="en-US" sz="3800" dirty="0">
                <a:solidFill>
                  <a:schemeClr val="tx1"/>
                </a:solidFill>
              </a:rPr>
              <a:t>22.10.26 – Parent consultations</a:t>
            </a:r>
          </a:p>
          <a:p>
            <a:pPr marL="136525" indent="0">
              <a:buNone/>
              <a:defRPr/>
            </a:pPr>
            <a:endParaRPr lang="en-GB" altLang="en-US" sz="3800" dirty="0">
              <a:solidFill>
                <a:schemeClr val="tx1"/>
              </a:solidFill>
            </a:endParaRPr>
          </a:p>
          <a:p>
            <a:pPr marL="136525" indent="0">
              <a:buNone/>
              <a:defRPr/>
            </a:pPr>
            <a:r>
              <a:rPr lang="en-GB" altLang="en-US" sz="3800" dirty="0">
                <a:solidFill>
                  <a:schemeClr val="tx1"/>
                </a:solidFill>
              </a:rPr>
              <a:t>2.11.26-4.11.26 – Residential Trip</a:t>
            </a:r>
          </a:p>
          <a:p>
            <a:pPr marL="136525" indent="0">
              <a:buNone/>
              <a:defRPr/>
            </a:pPr>
            <a:endParaRPr lang="en-GB" altLang="en-US" sz="3800" dirty="0">
              <a:solidFill>
                <a:schemeClr val="tx1"/>
              </a:solidFill>
            </a:endParaRPr>
          </a:p>
          <a:p>
            <a:pPr marL="136525" indent="0">
              <a:buNone/>
              <a:defRPr/>
            </a:pPr>
            <a:r>
              <a:rPr lang="en-GB" altLang="en-US" sz="3800" dirty="0">
                <a:solidFill>
                  <a:schemeClr val="tx1"/>
                </a:solidFill>
              </a:rPr>
              <a:t>4.2.26 – Sacrament of Confirmation at St Dunstan’s at 6.30</a:t>
            </a:r>
          </a:p>
          <a:p>
            <a:pPr marL="136525" indent="0">
              <a:buNone/>
              <a:defRPr/>
            </a:pPr>
            <a:endParaRPr lang="en-GB" altLang="en-US" sz="3200" dirty="0">
              <a:solidFill>
                <a:schemeClr val="tx1"/>
              </a:solidFill>
            </a:endParaRPr>
          </a:p>
          <a:p>
            <a:pPr marL="136525" indent="0" eaLnBrk="1" fontAlgn="auto" hangingPunct="1">
              <a:spcAft>
                <a:spcPts val="0"/>
              </a:spcAft>
              <a:buNone/>
              <a:defRPr/>
            </a:pPr>
            <a:endParaRPr lang="en-GB" altLang="en-US" sz="3200" dirty="0">
              <a:solidFill>
                <a:schemeClr val="tx1"/>
              </a:solidFill>
            </a:endParaRPr>
          </a:p>
          <a:p>
            <a:pPr eaLnBrk="1" fontAlgn="auto" hangingPunct="1">
              <a:spcAft>
                <a:spcPts val="0"/>
              </a:spcAft>
              <a:buFont typeface="Wingdings 2" panose="05020102010507070707" pitchFamily="18" charset="2"/>
              <a:buChar char=""/>
              <a:defRPr/>
            </a:pPr>
            <a:endParaRPr lang="en-GB" altLang="en-US" dirty="0">
              <a:solidFill>
                <a:srgbClr val="7030A0"/>
              </a:solidFill>
            </a:endParaRPr>
          </a:p>
          <a:p>
            <a:pPr eaLnBrk="1" fontAlgn="auto" hangingPunct="1">
              <a:spcAft>
                <a:spcPts val="0"/>
              </a:spcAft>
              <a:buFont typeface="Wingdings 2" panose="05020102010507070707" pitchFamily="18" charset="2"/>
              <a:buChar char=""/>
              <a:defRPr/>
            </a:pPr>
            <a:endParaRPr lang="en-GB" altLang="en-US" dirty="0">
              <a:solidFill>
                <a:srgbClr val="7030A0"/>
              </a:solidFill>
            </a:endParaRPr>
          </a:p>
          <a:p>
            <a:pPr marL="136525" indent="0" eaLnBrk="1" fontAlgn="auto" hangingPunct="1">
              <a:spcAft>
                <a:spcPts val="0"/>
              </a:spcAft>
              <a:buNone/>
              <a:defRPr/>
            </a:pPr>
            <a:endParaRPr lang="en-GB" altLang="en-US" dirty="0">
              <a:solidFill>
                <a:srgbClr val="7030A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F4801E3A-7FA2-A86F-092A-E6D66E56B7F2}"/>
              </a:ext>
            </a:extLst>
          </p:cNvPr>
          <p:cNvSpPr>
            <a:spLocks noGrp="1" noChangeArrowheads="1"/>
          </p:cNvSpPr>
          <p:nvPr>
            <p:ph type="title"/>
          </p:nvPr>
        </p:nvSpPr>
        <p:spPr>
          <a:xfrm>
            <a:off x="695400" y="838200"/>
            <a:ext cx="6345237" cy="709613"/>
          </a:xfrm>
        </p:spPr>
        <p:txBody>
          <a:bodyPr/>
          <a:lstStyle/>
          <a:p>
            <a:pPr eaLnBrk="1" hangingPunct="1"/>
            <a:r>
              <a:rPr lang="en-GB" altLang="en-US" sz="4000" dirty="0"/>
              <a:t>Rewards and Regulation:</a:t>
            </a:r>
          </a:p>
        </p:txBody>
      </p:sp>
      <p:sp>
        <p:nvSpPr>
          <p:cNvPr id="82947" name="Content Placeholder 2">
            <a:extLst>
              <a:ext uri="{FF2B5EF4-FFF2-40B4-BE49-F238E27FC236}">
                <a16:creationId xmlns:a16="http://schemas.microsoft.com/office/drawing/2014/main" id="{88258B99-58BE-C4A9-54C1-CBCA2EA8A3E8}"/>
              </a:ext>
            </a:extLst>
          </p:cNvPr>
          <p:cNvSpPr>
            <a:spLocks noGrp="1" noChangeArrowheads="1"/>
          </p:cNvSpPr>
          <p:nvPr>
            <p:ph idx="1"/>
          </p:nvPr>
        </p:nvSpPr>
        <p:spPr>
          <a:xfrm>
            <a:off x="551384" y="2624534"/>
            <a:ext cx="8825659" cy="3416300"/>
          </a:xfrm>
        </p:spPr>
        <p:txBody>
          <a:bodyPr>
            <a:normAutofit fontScale="92500" lnSpcReduction="10000"/>
          </a:bodyPr>
          <a:lstStyle/>
          <a:p>
            <a:pPr eaLnBrk="1" hangingPunct="1"/>
            <a:r>
              <a:rPr lang="en-GB" altLang="en-US" sz="2400" dirty="0"/>
              <a:t>Shining Star Certificate for academic achievements</a:t>
            </a:r>
          </a:p>
          <a:p>
            <a:pPr eaLnBrk="1" hangingPunct="1"/>
            <a:r>
              <a:rPr lang="en-GB" altLang="en-US" sz="2400" dirty="0"/>
              <a:t>Champions of Christ certificate for demonstrating the principles of Catholic Social teaching</a:t>
            </a:r>
          </a:p>
          <a:p>
            <a:pPr eaLnBrk="1" hangingPunct="1"/>
            <a:r>
              <a:rPr lang="en-GB" altLang="en-US" sz="2400" dirty="0"/>
              <a:t>Gospel Virtues</a:t>
            </a:r>
          </a:p>
          <a:p>
            <a:pPr eaLnBrk="1" hangingPunct="1"/>
            <a:r>
              <a:rPr lang="en-GB" altLang="en-US" sz="2400" dirty="0"/>
              <a:t>House Points</a:t>
            </a:r>
          </a:p>
          <a:p>
            <a:pPr eaLnBrk="1" hangingPunct="1"/>
            <a:r>
              <a:rPr lang="en-GB" altLang="en-US" sz="2400" dirty="0"/>
              <a:t>Whole class reward </a:t>
            </a:r>
          </a:p>
          <a:p>
            <a:pPr eaLnBrk="1" hangingPunct="1"/>
            <a:r>
              <a:rPr lang="en-GB" altLang="en-US" sz="2400" dirty="0"/>
              <a:t>My Happy Mind</a:t>
            </a:r>
          </a:p>
          <a:p>
            <a:pPr eaLnBrk="1" hangingPunct="1"/>
            <a:r>
              <a:rPr lang="en-GB" altLang="en-US" sz="2400" dirty="0"/>
              <a:t>Zones of Regulation</a:t>
            </a:r>
          </a:p>
          <a:p>
            <a:pPr eaLnBrk="1" hangingPunct="1"/>
            <a:endParaRPr lang="en-GB" altLang="en-US" sz="2400" dirty="0"/>
          </a:p>
        </p:txBody>
      </p:sp>
      <p:pic>
        <p:nvPicPr>
          <p:cNvPr id="2" name="Picture 1"/>
          <p:cNvPicPr>
            <a:picLocks noChangeAspect="1"/>
          </p:cNvPicPr>
          <p:nvPr/>
        </p:nvPicPr>
        <p:blipFill>
          <a:blip r:embed="rId2"/>
          <a:stretch>
            <a:fillRect/>
          </a:stretch>
        </p:blipFill>
        <p:spPr>
          <a:xfrm>
            <a:off x="7040637" y="3627723"/>
            <a:ext cx="5090366" cy="323027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33177B42-843F-E0E1-3027-989ABA332C38}"/>
              </a:ext>
            </a:extLst>
          </p:cNvPr>
          <p:cNvSpPr>
            <a:spLocks noGrp="1" noChangeArrowheads="1"/>
          </p:cNvSpPr>
          <p:nvPr>
            <p:ph type="title"/>
          </p:nvPr>
        </p:nvSpPr>
        <p:spPr>
          <a:xfrm>
            <a:off x="695400" y="838200"/>
            <a:ext cx="6345237" cy="709613"/>
          </a:xfrm>
        </p:spPr>
        <p:txBody>
          <a:bodyPr/>
          <a:lstStyle/>
          <a:p>
            <a:pPr eaLnBrk="1" hangingPunct="1"/>
            <a:r>
              <a:rPr lang="en-GB" altLang="en-US" sz="4000" dirty="0"/>
              <a:t>Planners:</a:t>
            </a:r>
          </a:p>
        </p:txBody>
      </p:sp>
      <p:sp>
        <p:nvSpPr>
          <p:cNvPr id="3" name="Content Placeholder 2">
            <a:extLst>
              <a:ext uri="{FF2B5EF4-FFF2-40B4-BE49-F238E27FC236}">
                <a16:creationId xmlns:a16="http://schemas.microsoft.com/office/drawing/2014/main" id="{F3B112B1-80DA-6832-A22F-616DBD36452D}"/>
              </a:ext>
            </a:extLst>
          </p:cNvPr>
          <p:cNvSpPr>
            <a:spLocks noGrp="1"/>
          </p:cNvSpPr>
          <p:nvPr>
            <p:ph idx="1"/>
          </p:nvPr>
        </p:nvSpPr>
        <p:spPr>
          <a:xfrm>
            <a:off x="623392" y="2489200"/>
            <a:ext cx="7991475" cy="3530600"/>
          </a:xfrm>
        </p:spPr>
        <p:txBody>
          <a:bodyPr rtlCol="0">
            <a:normAutofit/>
          </a:bodyPr>
          <a:lstStyle/>
          <a:p>
            <a:pPr eaLnBrk="1" fontAlgn="auto" hangingPunct="1">
              <a:spcAft>
                <a:spcPts val="0"/>
              </a:spcAft>
              <a:defRPr/>
            </a:pPr>
            <a:r>
              <a:rPr lang="en-GB" sz="2400" dirty="0">
                <a:solidFill>
                  <a:schemeClr val="tx1">
                    <a:lumMod val="75000"/>
                    <a:lumOff val="25000"/>
                  </a:schemeClr>
                </a:solidFill>
              </a:rPr>
              <a:t>Children should record the name of their book and the page numbers they have read each night, along with any unfamiliar/challenging words  </a:t>
            </a:r>
          </a:p>
          <a:p>
            <a:pPr eaLnBrk="1" fontAlgn="auto" hangingPunct="1">
              <a:spcAft>
                <a:spcPts val="0"/>
              </a:spcAft>
              <a:defRPr/>
            </a:pPr>
            <a:r>
              <a:rPr lang="en-GB" sz="2400" dirty="0">
                <a:solidFill>
                  <a:schemeClr val="tx1">
                    <a:lumMod val="75000"/>
                    <a:lumOff val="25000"/>
                  </a:schemeClr>
                </a:solidFill>
              </a:rPr>
              <a:t>Parents, please check and sign planners </a:t>
            </a:r>
          </a:p>
          <a:p>
            <a:pPr eaLnBrk="1" fontAlgn="auto" hangingPunct="1">
              <a:spcAft>
                <a:spcPts val="0"/>
              </a:spcAft>
              <a:defRPr/>
            </a:pPr>
            <a:r>
              <a:rPr lang="en-GB" sz="2400" dirty="0">
                <a:solidFill>
                  <a:schemeClr val="tx1">
                    <a:lumMod val="75000"/>
                    <a:lumOff val="25000"/>
                  </a:schemeClr>
                </a:solidFill>
              </a:rPr>
              <a:t>Planners will be checked/signed weekly in school (each Friday)</a:t>
            </a:r>
          </a:p>
          <a:p>
            <a:pPr eaLnBrk="1" fontAlgn="auto" hangingPunct="1">
              <a:spcAft>
                <a:spcPts val="0"/>
              </a:spcAft>
              <a:buFont typeface="Wingdings 2" panose="05020102010507070707" pitchFamily="18" charset="2"/>
              <a:buChar char=""/>
              <a:defRPr/>
            </a:pPr>
            <a:endParaRPr lang="en-GB" dirty="0">
              <a:solidFill>
                <a:schemeClr val="tx1">
                  <a:lumMod val="75000"/>
                  <a:lumOff val="25000"/>
                </a:schemeClr>
              </a:solidFill>
            </a:endParaRPr>
          </a:p>
        </p:txBody>
      </p:sp>
      <p:pic>
        <p:nvPicPr>
          <p:cNvPr id="84996" name="Picture 4" descr="C:\Users\mckinneyr\AppData\Local\Microsoft\Windows\Temporary Internet Files\Content.IE5\JN0JQSSB\102572627[1].jpg">
            <a:extLst>
              <a:ext uri="{FF2B5EF4-FFF2-40B4-BE49-F238E27FC236}">
                <a16:creationId xmlns:a16="http://schemas.microsoft.com/office/drawing/2014/main" id="{6B456F14-8755-27C2-4C40-77B826CD4E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9236"/>
          <a:stretch>
            <a:fillRect/>
          </a:stretch>
        </p:blipFill>
        <p:spPr bwMode="auto">
          <a:xfrm rot="994943">
            <a:off x="10211485" y="2280317"/>
            <a:ext cx="1746250"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id="{52F868DD-B1C0-0623-AABF-ADB6A1414D07}"/>
              </a:ext>
            </a:extLst>
          </p:cNvPr>
          <p:cNvSpPr>
            <a:spLocks noGrp="1" noChangeArrowheads="1"/>
          </p:cNvSpPr>
          <p:nvPr>
            <p:ph type="title"/>
          </p:nvPr>
        </p:nvSpPr>
        <p:spPr>
          <a:xfrm>
            <a:off x="623392" y="764704"/>
            <a:ext cx="10441160" cy="709613"/>
          </a:xfrm>
        </p:spPr>
        <p:txBody>
          <a:bodyPr/>
          <a:lstStyle/>
          <a:p>
            <a:pPr eaLnBrk="1" hangingPunct="1"/>
            <a:r>
              <a:rPr lang="en-GB" altLang="en-US" sz="4000" dirty="0"/>
              <a:t>Homework: (Delete as appropriate)</a:t>
            </a:r>
            <a:endParaRPr lang="en-GB" altLang="en-US" sz="4400" dirty="0"/>
          </a:p>
        </p:txBody>
      </p:sp>
      <p:sp>
        <p:nvSpPr>
          <p:cNvPr id="18435" name="Content Placeholder 2">
            <a:extLst>
              <a:ext uri="{FF2B5EF4-FFF2-40B4-BE49-F238E27FC236}">
                <a16:creationId xmlns:a16="http://schemas.microsoft.com/office/drawing/2014/main" id="{A4F1C4C4-05EB-0D5D-A452-C0512641298B}"/>
              </a:ext>
            </a:extLst>
          </p:cNvPr>
          <p:cNvSpPr>
            <a:spLocks noGrp="1"/>
          </p:cNvSpPr>
          <p:nvPr>
            <p:ph idx="1"/>
          </p:nvPr>
        </p:nvSpPr>
        <p:spPr>
          <a:xfrm>
            <a:off x="407368" y="2420889"/>
            <a:ext cx="10873208" cy="4437112"/>
          </a:xfrm>
        </p:spPr>
        <p:txBody>
          <a:bodyPr rtlCol="0">
            <a:normAutofit fontScale="70000" lnSpcReduction="20000"/>
          </a:bodyPr>
          <a:lstStyle/>
          <a:p>
            <a:pPr fontAlgn="t">
              <a:defRPr/>
            </a:pPr>
            <a:r>
              <a:rPr lang="en-GB" sz="4400" dirty="0"/>
              <a:t>Daily reading – 10 minutes a day (Signed by parents)</a:t>
            </a:r>
          </a:p>
          <a:p>
            <a:pPr marL="0" indent="0" fontAlgn="t">
              <a:buNone/>
              <a:defRPr/>
            </a:pPr>
            <a:endParaRPr lang="en-GB" sz="4400" dirty="0"/>
          </a:p>
          <a:p>
            <a:pPr fontAlgn="t">
              <a:defRPr/>
            </a:pPr>
            <a:r>
              <a:rPr lang="en-GB" sz="4400" dirty="0"/>
              <a:t>Maths – Times tables practice weekly</a:t>
            </a:r>
          </a:p>
          <a:p>
            <a:pPr marL="0" indent="0" fontAlgn="t">
              <a:buNone/>
              <a:defRPr/>
            </a:pPr>
            <a:endParaRPr lang="en-GB" sz="4400" dirty="0"/>
          </a:p>
          <a:p>
            <a:pPr fontAlgn="t">
              <a:defRPr/>
            </a:pPr>
            <a:r>
              <a:rPr lang="en-GB" sz="4400" dirty="0"/>
              <a:t>Spelling: Children will stick or write their new spellings into their spelling books each Friday. They will be tested on their spellings the following Wednesday. </a:t>
            </a:r>
          </a:p>
          <a:p>
            <a:pPr marL="0" indent="0" fontAlgn="t">
              <a:buNone/>
              <a:defRPr/>
            </a:pPr>
            <a:endParaRPr lang="en-GB" sz="4400" dirty="0"/>
          </a:p>
          <a:p>
            <a:pPr fontAlgn="t">
              <a:defRPr/>
            </a:pPr>
            <a:r>
              <a:rPr lang="en-GB" sz="4400" dirty="0"/>
              <a:t>CGP Maths book weekly – to be marked in class.</a:t>
            </a:r>
          </a:p>
          <a:p>
            <a:pPr marL="0" indent="0" fontAlgn="t">
              <a:buNone/>
              <a:defRPr/>
            </a:pPr>
            <a:endParaRPr lang="en-GB" sz="4400" dirty="0"/>
          </a:p>
          <a:p>
            <a:pPr marL="136525" indent="0" eaLnBrk="1" fontAlgn="auto" hangingPunct="1">
              <a:spcAft>
                <a:spcPts val="0"/>
              </a:spcAft>
              <a:buNone/>
              <a:defRPr/>
            </a:pPr>
            <a:endParaRPr lang="en-GB" altLang="en-US" sz="5400" dirty="0">
              <a:solidFill>
                <a:srgbClr val="7030A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A1A6402F-7754-01FB-BE57-67F2E7B019CD}"/>
              </a:ext>
            </a:extLst>
          </p:cNvPr>
          <p:cNvSpPr>
            <a:spLocks noGrp="1" noChangeArrowheads="1"/>
          </p:cNvSpPr>
          <p:nvPr>
            <p:ph type="title"/>
          </p:nvPr>
        </p:nvSpPr>
        <p:spPr>
          <a:xfrm>
            <a:off x="776843" y="908720"/>
            <a:ext cx="6345237" cy="709613"/>
          </a:xfrm>
        </p:spPr>
        <p:txBody>
          <a:bodyPr/>
          <a:lstStyle/>
          <a:p>
            <a:pPr eaLnBrk="1" hangingPunct="1"/>
            <a:r>
              <a:rPr lang="en-GB" altLang="en-US" sz="4000" dirty="0"/>
              <a:t>Any questions?</a:t>
            </a:r>
          </a:p>
        </p:txBody>
      </p:sp>
      <p:pic>
        <p:nvPicPr>
          <p:cNvPr id="95235" name="Picture 2" descr="C:\Users\mckinneyr\AppData\Local\Microsoft\Windows\Temporary Internet Files\Content.IE5\G36EW9JU\question_1[1].jpg">
            <a:extLst>
              <a:ext uri="{FF2B5EF4-FFF2-40B4-BE49-F238E27FC236}">
                <a16:creationId xmlns:a16="http://schemas.microsoft.com/office/drawing/2014/main" id="{379C9A27-EEA8-76EC-241B-E374301829D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336360" y="3170515"/>
            <a:ext cx="2524125" cy="2524125"/>
          </a:xfrm>
          <a:noFill/>
        </p:spPr>
      </p:pic>
      <p:sp>
        <p:nvSpPr>
          <p:cNvPr id="95236" name="TextBox 1">
            <a:extLst>
              <a:ext uri="{FF2B5EF4-FFF2-40B4-BE49-F238E27FC236}">
                <a16:creationId xmlns:a16="http://schemas.microsoft.com/office/drawing/2014/main" id="{0474DA9D-9ED6-BD60-60D6-A3E4A1AF865F}"/>
              </a:ext>
            </a:extLst>
          </p:cNvPr>
          <p:cNvSpPr txBox="1">
            <a:spLocks noChangeArrowheads="1"/>
          </p:cNvSpPr>
          <p:nvPr/>
        </p:nvSpPr>
        <p:spPr bwMode="auto">
          <a:xfrm>
            <a:off x="767408" y="3463081"/>
            <a:ext cx="714084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GB" altLang="en-US" sz="2400" dirty="0">
                <a:latin typeface="Sassoon Primary" pitchFamily="2" charset="77"/>
              </a:rPr>
              <a:t>If you have questions at any point throughout the year please speak to me after children have been dismissed or contact me via the Year XX email address: </a:t>
            </a:r>
            <a:r>
              <a:rPr lang="en-GB" altLang="en-US" sz="2400" dirty="0">
                <a:latin typeface="Sassoon Primary" pitchFamily="2" charset="77"/>
                <a:hlinkClick r:id="rId3"/>
              </a:rPr>
              <a:t>year6@stalbanrc.bham.sch.uk</a:t>
            </a:r>
            <a:endParaRPr lang="en-GB" altLang="en-US" sz="2400" dirty="0">
              <a:latin typeface="Sassoon Primary" pitchFamily="2" charset="77"/>
            </a:endParaRPr>
          </a:p>
          <a:p>
            <a:r>
              <a:rPr lang="en-GB" altLang="en-US" sz="2400" dirty="0">
                <a:latin typeface="Sassoon Primary" pitchFamily="2" charset="77"/>
              </a:rPr>
              <a:t> </a:t>
            </a:r>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KiVa Parents - Title and Content">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S Gothic"/>
        <a:cs typeface=""/>
      </a:majorFont>
      <a:minorFont>
        <a:latin typeface="Arial"/>
        <a:ea typeface="MS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defRPr kumimoji="0" lang="en-GB" altLang="fi-FI" sz="1800" b="0" i="0" u="none" strike="noStrike" cap="none" normalizeH="0" baseline="0" smtClean="0">
            <a:ln>
              <a:noFill/>
            </a:ln>
            <a:solidFill>
              <a:schemeClr val="bg1"/>
            </a:solidFill>
            <a:effectLst/>
            <a:latin typeface="Arial" panose="020B0604020202020204" pitchFamily="34" charset="0"/>
            <a:ea typeface="MS Gothic" panose="020B0609070205080204"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defRPr kumimoji="0" lang="en-GB" altLang="fi-FI" sz="1800" b="0" i="0" u="none" strike="noStrike" cap="none" normalizeH="0" baseline="0" smtClean="0">
            <a:ln>
              <a:noFill/>
            </a:ln>
            <a:solidFill>
              <a:schemeClr val="bg1"/>
            </a:solidFill>
            <a:effectLst/>
            <a:latin typeface="Arial" panose="020B0604020202020204" pitchFamily="34" charset="0"/>
            <a:ea typeface="MS Gothic" panose="020B0609070205080204" pitchFamily="49" charset="-128"/>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7351</TotalTime>
  <Words>629</Words>
  <Application>Microsoft Office PowerPoint</Application>
  <PresentationFormat>Widescreen</PresentationFormat>
  <Paragraphs>96</Paragraphs>
  <Slides>21</Slides>
  <Notes>1</Notes>
  <HiddenSlides>0</HiddenSlides>
  <MMClips>0</MMClips>
  <ScaleCrop>false</ScaleCrop>
  <HeadingPairs>
    <vt:vector size="4" baseType="variant">
      <vt:variant>
        <vt:lpstr>Theme</vt:lpstr>
      </vt:variant>
      <vt:variant>
        <vt:i4>3</vt:i4>
      </vt:variant>
      <vt:variant>
        <vt:lpstr>Slide Titles</vt:lpstr>
      </vt:variant>
      <vt:variant>
        <vt:i4>21</vt:i4>
      </vt:variant>
    </vt:vector>
  </HeadingPairs>
  <TitlesOfParts>
    <vt:vector size="24" baseType="lpstr">
      <vt:lpstr>KiVa Parents - Title and Content</vt:lpstr>
      <vt:lpstr>Ion Boardroom</vt:lpstr>
      <vt:lpstr>Office Theme</vt:lpstr>
      <vt:lpstr>PowerPoint Presentation</vt:lpstr>
      <vt:lpstr>PowerPoint Presentation</vt:lpstr>
      <vt:lpstr>The Year 6 Team </vt:lpstr>
      <vt:lpstr>SEN and Inclusion:</vt:lpstr>
      <vt:lpstr>Attendance:</vt:lpstr>
      <vt:lpstr>Religious Education:  </vt:lpstr>
      <vt:lpstr>PowerPoint Presentation</vt:lpstr>
      <vt:lpstr>PowerPoint Presentation</vt:lpstr>
      <vt:lpstr>PowerPoint Presentation</vt:lpstr>
      <vt:lpstr>PowerPoint Presentation</vt:lpstr>
      <vt:lpstr>Building the Kingdom Autumn Term: Family and Community  </vt:lpstr>
      <vt:lpstr>Maths  </vt:lpstr>
      <vt:lpstr>PE and Health:</vt:lpstr>
      <vt:lpstr>PowerPoint Presentation</vt:lpstr>
      <vt:lpstr>Parent Portal:</vt:lpstr>
      <vt:lpstr>My Happy Mind:</vt:lpstr>
      <vt:lpstr>PowerPoint Presentation</vt:lpstr>
      <vt:lpstr>Rewards and Regulation:</vt:lpstr>
      <vt:lpstr>Planners:</vt:lpstr>
      <vt:lpstr>Homework: (Delete as appropriate)</vt:lpstr>
      <vt:lpstr>Any questions?</vt:lpstr>
    </vt:vector>
  </TitlesOfParts>
  <Company>Birmingham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Education Department</dc:creator>
  <cp:lastModifiedBy>Kieran Dowling</cp:lastModifiedBy>
  <cp:revision>178</cp:revision>
  <cp:lastPrinted>2017-09-13T07:53:20Z</cp:lastPrinted>
  <dcterms:created xsi:type="dcterms:W3CDTF">2008-06-27T11:09:33Z</dcterms:created>
  <dcterms:modified xsi:type="dcterms:W3CDTF">2026-09-18T15:47:02Z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TC011408101033</vt:lpwstr>
  </property>
</Properties>
</file>